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315" r:id="rId3"/>
    <p:sldId id="302" r:id="rId4"/>
    <p:sldId id="259" r:id="rId5"/>
    <p:sldId id="314" r:id="rId6"/>
    <p:sldId id="261" r:id="rId7"/>
    <p:sldId id="303" r:id="rId8"/>
    <p:sldId id="311" r:id="rId9"/>
    <p:sldId id="309" r:id="rId10"/>
    <p:sldId id="312" r:id="rId11"/>
    <p:sldId id="313" r:id="rId12"/>
    <p:sldId id="30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91B"/>
    <a:srgbClr val="C90083"/>
    <a:srgbClr val="00EFF6"/>
    <a:srgbClr val="D471F6"/>
    <a:srgbClr val="EAE3CD"/>
    <a:srgbClr val="F2E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D455CD-4916-43A3-9115-B6D90412A20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1ABB1BB-B490-4A43-884D-200117C75322}">
      <dgm:prSet custT="1"/>
      <dgm:spPr/>
      <dgm:t>
        <a:bodyPr/>
        <a:lstStyle/>
        <a:p>
          <a:pPr>
            <a:defRPr cap="all"/>
          </a:pPr>
          <a:r>
            <a:rPr lang="en-US" sz="1600" b="0" i="0" dirty="0"/>
            <a:t>- Developing the next generation of leaders is the top challenge for the majority of CEO's</a:t>
          </a:r>
          <a:endParaRPr lang="en-US" sz="1600" dirty="0"/>
        </a:p>
      </dgm:t>
    </dgm:pt>
    <dgm:pt modelId="{3FEBE5B3-34F2-490D-B7DC-60E8CDD5AE72}" type="parTrans" cxnId="{8DF9A771-7523-4F85-8EA6-D5FBDF73D6F0}">
      <dgm:prSet/>
      <dgm:spPr/>
      <dgm:t>
        <a:bodyPr/>
        <a:lstStyle/>
        <a:p>
          <a:endParaRPr lang="en-US"/>
        </a:p>
      </dgm:t>
    </dgm:pt>
    <dgm:pt modelId="{5450E207-75D7-4061-83AF-A397E050A82A}" type="sibTrans" cxnId="{8DF9A771-7523-4F85-8EA6-D5FBDF73D6F0}">
      <dgm:prSet/>
      <dgm:spPr/>
      <dgm:t>
        <a:bodyPr/>
        <a:lstStyle/>
        <a:p>
          <a:endParaRPr lang="en-US"/>
        </a:p>
      </dgm:t>
    </dgm:pt>
    <dgm:pt modelId="{3B1B4CE6-8576-46B3-BEB5-C56BAAB6E20D}">
      <dgm:prSet custT="1"/>
      <dgm:spPr/>
      <dgm:t>
        <a:bodyPr/>
        <a:lstStyle/>
        <a:p>
          <a:pPr>
            <a:defRPr cap="all"/>
          </a:pPr>
          <a:r>
            <a:rPr lang="en-US" sz="1600" b="0" i="0" dirty="0"/>
            <a:t>- 63% of millennials believe they aren’t being fully developed as leaders by their employers for management positions</a:t>
          </a:r>
          <a:endParaRPr lang="en-US" sz="1600" dirty="0"/>
        </a:p>
      </dgm:t>
    </dgm:pt>
    <dgm:pt modelId="{58B07777-B8E6-46A4-A15D-B284C1D415B9}" type="parTrans" cxnId="{E884E10B-6CB8-4DAA-AE97-77B8B901F2A1}">
      <dgm:prSet/>
      <dgm:spPr/>
      <dgm:t>
        <a:bodyPr/>
        <a:lstStyle/>
        <a:p>
          <a:endParaRPr lang="en-US"/>
        </a:p>
      </dgm:t>
    </dgm:pt>
    <dgm:pt modelId="{A001A34D-0185-46D4-BA06-AE0BF16DD9EE}" type="sibTrans" cxnId="{E884E10B-6CB8-4DAA-AE97-77B8B901F2A1}">
      <dgm:prSet/>
      <dgm:spPr/>
      <dgm:t>
        <a:bodyPr/>
        <a:lstStyle/>
        <a:p>
          <a:endParaRPr lang="en-US"/>
        </a:p>
      </dgm:t>
    </dgm:pt>
    <dgm:pt modelId="{65971302-163C-4D4D-B4CB-CED11A91B42B}">
      <dgm:prSet custT="1"/>
      <dgm:spPr/>
      <dgm:t>
        <a:bodyPr/>
        <a:lstStyle/>
        <a:p>
          <a:pPr algn="ctr">
            <a:defRPr cap="all"/>
          </a:pPr>
          <a:r>
            <a:rPr lang="en-US" sz="1600" b="0" i="0" dirty="0"/>
            <a:t>- 83% of businesses say it’s important to develop leaders at all levels. Yet less than 5% of companies have implemented leadership development across all levels</a:t>
          </a:r>
          <a:endParaRPr lang="en-US" sz="1600" dirty="0"/>
        </a:p>
      </dgm:t>
    </dgm:pt>
    <dgm:pt modelId="{58E67469-0BFB-41D8-8578-B2C14DCEBF9D}" type="parTrans" cxnId="{0C9EB88E-7872-4D22-9F9F-7BE3FD9CDCC5}">
      <dgm:prSet/>
      <dgm:spPr/>
      <dgm:t>
        <a:bodyPr/>
        <a:lstStyle/>
        <a:p>
          <a:endParaRPr lang="en-US"/>
        </a:p>
      </dgm:t>
    </dgm:pt>
    <dgm:pt modelId="{4EF54609-6D91-47C4-8084-AB86AFE2A9A0}" type="sibTrans" cxnId="{0C9EB88E-7872-4D22-9F9F-7BE3FD9CDCC5}">
      <dgm:prSet/>
      <dgm:spPr/>
      <dgm:t>
        <a:bodyPr/>
        <a:lstStyle/>
        <a:p>
          <a:endParaRPr lang="en-US"/>
        </a:p>
      </dgm:t>
    </dgm:pt>
    <dgm:pt modelId="{FD5905C4-4AA3-418D-B361-5C56B0D6A0E9}">
      <dgm:prSet custT="1"/>
      <dgm:spPr/>
      <dgm:t>
        <a:bodyPr/>
        <a:lstStyle/>
        <a:p>
          <a:pPr>
            <a:defRPr cap="all"/>
          </a:pPr>
          <a:r>
            <a:rPr lang="en-US" sz="1600" b="0" i="0" dirty="0"/>
            <a:t>- 47% of CEO's surveyed predict there will be a shortage of leadership or executive-level skills in the future</a:t>
          </a:r>
          <a:endParaRPr lang="en-US" sz="1600" dirty="0"/>
        </a:p>
      </dgm:t>
    </dgm:pt>
    <dgm:pt modelId="{FEBFC0FB-7D3E-4BC7-AE6C-988C9F401E4A}" type="parTrans" cxnId="{78FC0EAC-4A45-4739-AD65-F7F8CAC4623E}">
      <dgm:prSet/>
      <dgm:spPr/>
      <dgm:t>
        <a:bodyPr/>
        <a:lstStyle/>
        <a:p>
          <a:endParaRPr lang="en-US"/>
        </a:p>
      </dgm:t>
    </dgm:pt>
    <dgm:pt modelId="{B8AA8598-D630-4FF2-A26A-0A0253A0153D}" type="sibTrans" cxnId="{78FC0EAC-4A45-4739-AD65-F7F8CAC4623E}">
      <dgm:prSet/>
      <dgm:spPr/>
      <dgm:t>
        <a:bodyPr/>
        <a:lstStyle/>
        <a:p>
          <a:endParaRPr lang="en-US"/>
        </a:p>
      </dgm:t>
    </dgm:pt>
    <dgm:pt modelId="{1AD75A02-FF3D-4390-8F80-46DDEFACCAFF}" type="pres">
      <dgm:prSet presAssocID="{E7D455CD-4916-43A3-9115-B6D90412A200}" presName="root" presStyleCnt="0">
        <dgm:presLayoutVars>
          <dgm:dir/>
          <dgm:resizeHandles val="exact"/>
        </dgm:presLayoutVars>
      </dgm:prSet>
      <dgm:spPr/>
    </dgm:pt>
    <dgm:pt modelId="{60566AC1-E88A-4683-A681-7F958F8080B2}" type="pres">
      <dgm:prSet presAssocID="{01ABB1BB-B490-4A43-884D-200117C75322}" presName="compNode" presStyleCnt="0"/>
      <dgm:spPr/>
    </dgm:pt>
    <dgm:pt modelId="{E4646843-F794-4EB0-9A2C-8908DBBDDF57}" type="pres">
      <dgm:prSet presAssocID="{01ABB1BB-B490-4A43-884D-200117C75322}" presName="iconBgRect" presStyleLbl="bgShp" presStyleIdx="0" presStyleCnt="4"/>
      <dgm:spPr/>
    </dgm:pt>
    <dgm:pt modelId="{FF7DDBE0-6232-4B5D-9DD7-BCBE4785897A}" type="pres">
      <dgm:prSet presAssocID="{01ABB1BB-B490-4A43-884D-200117C7532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8B3045F-F218-4333-9810-78BE8AAFE6D9}" type="pres">
      <dgm:prSet presAssocID="{01ABB1BB-B490-4A43-884D-200117C75322}" presName="spaceRect" presStyleCnt="0"/>
      <dgm:spPr/>
    </dgm:pt>
    <dgm:pt modelId="{E3019A13-EF40-4888-BB65-B6B927D7027D}" type="pres">
      <dgm:prSet presAssocID="{01ABB1BB-B490-4A43-884D-200117C75322}" presName="textRect" presStyleLbl="revTx" presStyleIdx="0" presStyleCnt="4">
        <dgm:presLayoutVars>
          <dgm:chMax val="1"/>
          <dgm:chPref val="1"/>
        </dgm:presLayoutVars>
      </dgm:prSet>
      <dgm:spPr/>
    </dgm:pt>
    <dgm:pt modelId="{85406733-68F2-4193-94EF-9BDDEBD0D1EF}" type="pres">
      <dgm:prSet presAssocID="{5450E207-75D7-4061-83AF-A397E050A82A}" presName="sibTrans" presStyleCnt="0"/>
      <dgm:spPr/>
    </dgm:pt>
    <dgm:pt modelId="{F3FA31ED-429F-4B59-8968-8B57200B3ED6}" type="pres">
      <dgm:prSet presAssocID="{3B1B4CE6-8576-46B3-BEB5-C56BAAB6E20D}" presName="compNode" presStyleCnt="0"/>
      <dgm:spPr/>
    </dgm:pt>
    <dgm:pt modelId="{9A26E145-942E-47D4-B640-A240007333E7}" type="pres">
      <dgm:prSet presAssocID="{3B1B4CE6-8576-46B3-BEB5-C56BAAB6E20D}" presName="iconBgRect" presStyleLbl="bgShp" presStyleIdx="1" presStyleCnt="4"/>
      <dgm:spPr/>
    </dgm:pt>
    <dgm:pt modelId="{996D6D44-98B0-4B35-AAC0-0DACF2EDF6E6}" type="pres">
      <dgm:prSet presAssocID="{3B1B4CE6-8576-46B3-BEB5-C56BAAB6E20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77EE7BE3-0CF6-4C2A-870A-E37614394031}" type="pres">
      <dgm:prSet presAssocID="{3B1B4CE6-8576-46B3-BEB5-C56BAAB6E20D}" presName="spaceRect" presStyleCnt="0"/>
      <dgm:spPr/>
    </dgm:pt>
    <dgm:pt modelId="{1D08544D-F4FD-43A4-BFA0-6ED9CBD0E20F}" type="pres">
      <dgm:prSet presAssocID="{3B1B4CE6-8576-46B3-BEB5-C56BAAB6E20D}" presName="textRect" presStyleLbl="revTx" presStyleIdx="1" presStyleCnt="4">
        <dgm:presLayoutVars>
          <dgm:chMax val="1"/>
          <dgm:chPref val="1"/>
        </dgm:presLayoutVars>
      </dgm:prSet>
      <dgm:spPr/>
    </dgm:pt>
    <dgm:pt modelId="{CC131C35-A519-47C0-B070-D3149F93FDA5}" type="pres">
      <dgm:prSet presAssocID="{A001A34D-0185-46D4-BA06-AE0BF16DD9EE}" presName="sibTrans" presStyleCnt="0"/>
      <dgm:spPr/>
    </dgm:pt>
    <dgm:pt modelId="{BCCF2ED6-35FF-4E70-B99B-0BB8ED0EAEC9}" type="pres">
      <dgm:prSet presAssocID="{65971302-163C-4D4D-B4CB-CED11A91B42B}" presName="compNode" presStyleCnt="0"/>
      <dgm:spPr/>
    </dgm:pt>
    <dgm:pt modelId="{F2D39555-BACB-432D-BE58-11FED0B78FB9}" type="pres">
      <dgm:prSet presAssocID="{65971302-163C-4D4D-B4CB-CED11A91B42B}" presName="iconBgRect" presStyleLbl="bgShp" presStyleIdx="2" presStyleCnt="4"/>
      <dgm:spPr/>
    </dgm:pt>
    <dgm:pt modelId="{E2B743AB-061E-46F2-993C-8BE1CF0B891D}" type="pres">
      <dgm:prSet presAssocID="{65971302-163C-4D4D-B4CB-CED11A91B42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E216FB81-4DDD-45A7-B22B-03FA0EA503E7}" type="pres">
      <dgm:prSet presAssocID="{65971302-163C-4D4D-B4CB-CED11A91B42B}" presName="spaceRect" presStyleCnt="0"/>
      <dgm:spPr/>
    </dgm:pt>
    <dgm:pt modelId="{72F23000-5D88-44F3-95AB-77A27767FE45}" type="pres">
      <dgm:prSet presAssocID="{65971302-163C-4D4D-B4CB-CED11A91B42B}" presName="textRect" presStyleLbl="revTx" presStyleIdx="2" presStyleCnt="4">
        <dgm:presLayoutVars>
          <dgm:chMax val="1"/>
          <dgm:chPref val="1"/>
        </dgm:presLayoutVars>
      </dgm:prSet>
      <dgm:spPr/>
    </dgm:pt>
    <dgm:pt modelId="{6A8731D7-4D23-427D-A51C-4D58F49F083B}" type="pres">
      <dgm:prSet presAssocID="{4EF54609-6D91-47C4-8084-AB86AFE2A9A0}" presName="sibTrans" presStyleCnt="0"/>
      <dgm:spPr/>
    </dgm:pt>
    <dgm:pt modelId="{740217B0-7514-4FB0-BF50-BAA7F81E31BD}" type="pres">
      <dgm:prSet presAssocID="{FD5905C4-4AA3-418D-B361-5C56B0D6A0E9}" presName="compNode" presStyleCnt="0"/>
      <dgm:spPr/>
    </dgm:pt>
    <dgm:pt modelId="{79DD775C-1E13-4A55-AD6D-6213DFC0B15F}" type="pres">
      <dgm:prSet presAssocID="{FD5905C4-4AA3-418D-B361-5C56B0D6A0E9}" presName="iconBgRect" presStyleLbl="bgShp" presStyleIdx="3" presStyleCnt="4"/>
      <dgm:spPr/>
    </dgm:pt>
    <dgm:pt modelId="{AF360970-2F5C-46B9-83E1-8E78E88B9477}" type="pres">
      <dgm:prSet presAssocID="{FD5905C4-4AA3-418D-B361-5C56B0D6A0E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5F4AB5C7-AE61-40CB-80E6-DEE185788995}" type="pres">
      <dgm:prSet presAssocID="{FD5905C4-4AA3-418D-B361-5C56B0D6A0E9}" presName="spaceRect" presStyleCnt="0"/>
      <dgm:spPr/>
    </dgm:pt>
    <dgm:pt modelId="{485A3353-D278-4ABF-B0E1-96CAED7C9BB6}" type="pres">
      <dgm:prSet presAssocID="{FD5905C4-4AA3-418D-B361-5C56B0D6A0E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966B604-67F9-4A4F-A62A-D1B52A13632E}" type="presOf" srcId="{E7D455CD-4916-43A3-9115-B6D90412A200}" destId="{1AD75A02-FF3D-4390-8F80-46DDEFACCAFF}" srcOrd="0" destOrd="0" presId="urn:microsoft.com/office/officeart/2018/5/layout/IconCircleLabelList"/>
    <dgm:cxn modelId="{E884E10B-6CB8-4DAA-AE97-77B8B901F2A1}" srcId="{E7D455CD-4916-43A3-9115-B6D90412A200}" destId="{3B1B4CE6-8576-46B3-BEB5-C56BAAB6E20D}" srcOrd="1" destOrd="0" parTransId="{58B07777-B8E6-46A4-A15D-B284C1D415B9}" sibTransId="{A001A34D-0185-46D4-BA06-AE0BF16DD9EE}"/>
    <dgm:cxn modelId="{705B781A-205E-4DC6-B0BF-48E1B4B26CAC}" type="presOf" srcId="{3B1B4CE6-8576-46B3-BEB5-C56BAAB6E20D}" destId="{1D08544D-F4FD-43A4-BFA0-6ED9CBD0E20F}" srcOrd="0" destOrd="0" presId="urn:microsoft.com/office/officeart/2018/5/layout/IconCircleLabelList"/>
    <dgm:cxn modelId="{964E7425-065B-4FFC-BE50-F1EB653F2D72}" type="presOf" srcId="{01ABB1BB-B490-4A43-884D-200117C75322}" destId="{E3019A13-EF40-4888-BB65-B6B927D7027D}" srcOrd="0" destOrd="0" presId="urn:microsoft.com/office/officeart/2018/5/layout/IconCircleLabelList"/>
    <dgm:cxn modelId="{8DF9A771-7523-4F85-8EA6-D5FBDF73D6F0}" srcId="{E7D455CD-4916-43A3-9115-B6D90412A200}" destId="{01ABB1BB-B490-4A43-884D-200117C75322}" srcOrd="0" destOrd="0" parTransId="{3FEBE5B3-34F2-490D-B7DC-60E8CDD5AE72}" sibTransId="{5450E207-75D7-4061-83AF-A397E050A82A}"/>
    <dgm:cxn modelId="{0C9EB88E-7872-4D22-9F9F-7BE3FD9CDCC5}" srcId="{E7D455CD-4916-43A3-9115-B6D90412A200}" destId="{65971302-163C-4D4D-B4CB-CED11A91B42B}" srcOrd="2" destOrd="0" parTransId="{58E67469-0BFB-41D8-8578-B2C14DCEBF9D}" sibTransId="{4EF54609-6D91-47C4-8084-AB86AFE2A9A0}"/>
    <dgm:cxn modelId="{B6D2AF95-D8D8-4FB8-83CB-58F9A36F5608}" type="presOf" srcId="{65971302-163C-4D4D-B4CB-CED11A91B42B}" destId="{72F23000-5D88-44F3-95AB-77A27767FE45}" srcOrd="0" destOrd="0" presId="urn:microsoft.com/office/officeart/2018/5/layout/IconCircleLabelList"/>
    <dgm:cxn modelId="{0070EC9E-6344-4DD9-8208-1AD62FECDCF6}" type="presOf" srcId="{FD5905C4-4AA3-418D-B361-5C56B0D6A0E9}" destId="{485A3353-D278-4ABF-B0E1-96CAED7C9BB6}" srcOrd="0" destOrd="0" presId="urn:microsoft.com/office/officeart/2018/5/layout/IconCircleLabelList"/>
    <dgm:cxn modelId="{78FC0EAC-4A45-4739-AD65-F7F8CAC4623E}" srcId="{E7D455CD-4916-43A3-9115-B6D90412A200}" destId="{FD5905C4-4AA3-418D-B361-5C56B0D6A0E9}" srcOrd="3" destOrd="0" parTransId="{FEBFC0FB-7D3E-4BC7-AE6C-988C9F401E4A}" sibTransId="{B8AA8598-D630-4FF2-A26A-0A0253A0153D}"/>
    <dgm:cxn modelId="{5D1AD706-D95F-433B-980D-0167EB1B2AE4}" type="presParOf" srcId="{1AD75A02-FF3D-4390-8F80-46DDEFACCAFF}" destId="{60566AC1-E88A-4683-A681-7F958F8080B2}" srcOrd="0" destOrd="0" presId="urn:microsoft.com/office/officeart/2018/5/layout/IconCircleLabelList"/>
    <dgm:cxn modelId="{3976C43A-F90F-4A40-A9C7-C1B63BED746C}" type="presParOf" srcId="{60566AC1-E88A-4683-A681-7F958F8080B2}" destId="{E4646843-F794-4EB0-9A2C-8908DBBDDF57}" srcOrd="0" destOrd="0" presId="urn:microsoft.com/office/officeart/2018/5/layout/IconCircleLabelList"/>
    <dgm:cxn modelId="{9C81653E-89C8-4E0D-BCA2-25653F81EF55}" type="presParOf" srcId="{60566AC1-E88A-4683-A681-7F958F8080B2}" destId="{FF7DDBE0-6232-4B5D-9DD7-BCBE4785897A}" srcOrd="1" destOrd="0" presId="urn:microsoft.com/office/officeart/2018/5/layout/IconCircleLabelList"/>
    <dgm:cxn modelId="{7A9352D0-C0BB-4FDD-A90E-1618931BDE64}" type="presParOf" srcId="{60566AC1-E88A-4683-A681-7F958F8080B2}" destId="{48B3045F-F218-4333-9810-78BE8AAFE6D9}" srcOrd="2" destOrd="0" presId="urn:microsoft.com/office/officeart/2018/5/layout/IconCircleLabelList"/>
    <dgm:cxn modelId="{EE0AC796-AEEA-4FC8-8437-CBD48D04BCC8}" type="presParOf" srcId="{60566AC1-E88A-4683-A681-7F958F8080B2}" destId="{E3019A13-EF40-4888-BB65-B6B927D7027D}" srcOrd="3" destOrd="0" presId="urn:microsoft.com/office/officeart/2018/5/layout/IconCircleLabelList"/>
    <dgm:cxn modelId="{98774828-2FAB-47B7-91D8-50C6379C74F9}" type="presParOf" srcId="{1AD75A02-FF3D-4390-8F80-46DDEFACCAFF}" destId="{85406733-68F2-4193-94EF-9BDDEBD0D1EF}" srcOrd="1" destOrd="0" presId="urn:microsoft.com/office/officeart/2018/5/layout/IconCircleLabelList"/>
    <dgm:cxn modelId="{46BA7ADE-1CDC-477A-836F-35B6B51FCA02}" type="presParOf" srcId="{1AD75A02-FF3D-4390-8F80-46DDEFACCAFF}" destId="{F3FA31ED-429F-4B59-8968-8B57200B3ED6}" srcOrd="2" destOrd="0" presId="urn:microsoft.com/office/officeart/2018/5/layout/IconCircleLabelList"/>
    <dgm:cxn modelId="{B2E80CE3-57F9-406F-93E2-93DD7C0034C1}" type="presParOf" srcId="{F3FA31ED-429F-4B59-8968-8B57200B3ED6}" destId="{9A26E145-942E-47D4-B640-A240007333E7}" srcOrd="0" destOrd="0" presId="urn:microsoft.com/office/officeart/2018/5/layout/IconCircleLabelList"/>
    <dgm:cxn modelId="{3649AF7F-C628-402D-8B36-B4A0F760AE1A}" type="presParOf" srcId="{F3FA31ED-429F-4B59-8968-8B57200B3ED6}" destId="{996D6D44-98B0-4B35-AAC0-0DACF2EDF6E6}" srcOrd="1" destOrd="0" presId="urn:microsoft.com/office/officeart/2018/5/layout/IconCircleLabelList"/>
    <dgm:cxn modelId="{D9A51514-4B88-4FB6-8E8B-55B9078AED18}" type="presParOf" srcId="{F3FA31ED-429F-4B59-8968-8B57200B3ED6}" destId="{77EE7BE3-0CF6-4C2A-870A-E37614394031}" srcOrd="2" destOrd="0" presId="urn:microsoft.com/office/officeart/2018/5/layout/IconCircleLabelList"/>
    <dgm:cxn modelId="{A17F614A-CC91-4F70-9D81-A6C9F6A39847}" type="presParOf" srcId="{F3FA31ED-429F-4B59-8968-8B57200B3ED6}" destId="{1D08544D-F4FD-43A4-BFA0-6ED9CBD0E20F}" srcOrd="3" destOrd="0" presId="urn:microsoft.com/office/officeart/2018/5/layout/IconCircleLabelList"/>
    <dgm:cxn modelId="{9DD41F49-DBE1-498F-A26F-20B4612BFFEC}" type="presParOf" srcId="{1AD75A02-FF3D-4390-8F80-46DDEFACCAFF}" destId="{CC131C35-A519-47C0-B070-D3149F93FDA5}" srcOrd="3" destOrd="0" presId="urn:microsoft.com/office/officeart/2018/5/layout/IconCircleLabelList"/>
    <dgm:cxn modelId="{672A703A-044B-4314-A583-11CAD64A9613}" type="presParOf" srcId="{1AD75A02-FF3D-4390-8F80-46DDEFACCAFF}" destId="{BCCF2ED6-35FF-4E70-B99B-0BB8ED0EAEC9}" srcOrd="4" destOrd="0" presId="urn:microsoft.com/office/officeart/2018/5/layout/IconCircleLabelList"/>
    <dgm:cxn modelId="{F62542F1-6283-41CB-A9AC-49A8FDE1C5B4}" type="presParOf" srcId="{BCCF2ED6-35FF-4E70-B99B-0BB8ED0EAEC9}" destId="{F2D39555-BACB-432D-BE58-11FED0B78FB9}" srcOrd="0" destOrd="0" presId="urn:microsoft.com/office/officeart/2018/5/layout/IconCircleLabelList"/>
    <dgm:cxn modelId="{EBD78CE6-E93B-422C-8AF9-B62D05D73E80}" type="presParOf" srcId="{BCCF2ED6-35FF-4E70-B99B-0BB8ED0EAEC9}" destId="{E2B743AB-061E-46F2-993C-8BE1CF0B891D}" srcOrd="1" destOrd="0" presId="urn:microsoft.com/office/officeart/2018/5/layout/IconCircleLabelList"/>
    <dgm:cxn modelId="{8732F14C-74A3-47E4-BB89-C0F94801D0DB}" type="presParOf" srcId="{BCCF2ED6-35FF-4E70-B99B-0BB8ED0EAEC9}" destId="{E216FB81-4DDD-45A7-B22B-03FA0EA503E7}" srcOrd="2" destOrd="0" presId="urn:microsoft.com/office/officeart/2018/5/layout/IconCircleLabelList"/>
    <dgm:cxn modelId="{4061B283-41C1-4255-8B2B-3C5068FAA50B}" type="presParOf" srcId="{BCCF2ED6-35FF-4E70-B99B-0BB8ED0EAEC9}" destId="{72F23000-5D88-44F3-95AB-77A27767FE45}" srcOrd="3" destOrd="0" presId="urn:microsoft.com/office/officeart/2018/5/layout/IconCircleLabelList"/>
    <dgm:cxn modelId="{D3C3585F-6FD5-4D52-A7FF-7047797A42DA}" type="presParOf" srcId="{1AD75A02-FF3D-4390-8F80-46DDEFACCAFF}" destId="{6A8731D7-4D23-427D-A51C-4D58F49F083B}" srcOrd="5" destOrd="0" presId="urn:microsoft.com/office/officeart/2018/5/layout/IconCircleLabelList"/>
    <dgm:cxn modelId="{2283F835-9602-4082-B960-C83823ADBB6A}" type="presParOf" srcId="{1AD75A02-FF3D-4390-8F80-46DDEFACCAFF}" destId="{740217B0-7514-4FB0-BF50-BAA7F81E31BD}" srcOrd="6" destOrd="0" presId="urn:microsoft.com/office/officeart/2018/5/layout/IconCircleLabelList"/>
    <dgm:cxn modelId="{8900370E-9F3D-440B-B20F-B1DE4B561587}" type="presParOf" srcId="{740217B0-7514-4FB0-BF50-BAA7F81E31BD}" destId="{79DD775C-1E13-4A55-AD6D-6213DFC0B15F}" srcOrd="0" destOrd="0" presId="urn:microsoft.com/office/officeart/2018/5/layout/IconCircleLabelList"/>
    <dgm:cxn modelId="{497A6020-7B27-463A-B8A5-3683BF15418D}" type="presParOf" srcId="{740217B0-7514-4FB0-BF50-BAA7F81E31BD}" destId="{AF360970-2F5C-46B9-83E1-8E78E88B9477}" srcOrd="1" destOrd="0" presId="urn:microsoft.com/office/officeart/2018/5/layout/IconCircleLabelList"/>
    <dgm:cxn modelId="{BB4CE3EE-AE05-4A66-91AB-0420F852321C}" type="presParOf" srcId="{740217B0-7514-4FB0-BF50-BAA7F81E31BD}" destId="{5F4AB5C7-AE61-40CB-80E6-DEE185788995}" srcOrd="2" destOrd="0" presId="urn:microsoft.com/office/officeart/2018/5/layout/IconCircleLabelList"/>
    <dgm:cxn modelId="{548F088F-6A6E-48EA-8A46-D63D5976652D}" type="presParOf" srcId="{740217B0-7514-4FB0-BF50-BAA7F81E31BD}" destId="{485A3353-D278-4ABF-B0E1-96CAED7C9BB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C34DF1-0801-47A8-853B-B9CA4AA5D4F3}" type="doc">
      <dgm:prSet loTypeId="urn:microsoft.com/office/officeart/2016/7/layout/LinearBlockProcessNumbered" loCatId="process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F9F9E063-BA06-4699-B0A0-73E66B4E5C68}">
      <dgm:prSet/>
      <dgm:spPr/>
      <dgm:t>
        <a:bodyPr/>
        <a:lstStyle/>
        <a:p>
          <a:r>
            <a:rPr lang="en-US" dirty="0"/>
            <a:t>Look at the person in the mirror; your team is a reflection of you. </a:t>
          </a:r>
        </a:p>
      </dgm:t>
    </dgm:pt>
    <dgm:pt modelId="{BC56059F-5CDF-4497-B1FE-7799B0409165}" type="parTrans" cxnId="{43D01549-4681-4EFA-A27C-78FB1CA53816}">
      <dgm:prSet/>
      <dgm:spPr/>
      <dgm:t>
        <a:bodyPr/>
        <a:lstStyle/>
        <a:p>
          <a:endParaRPr lang="en-US"/>
        </a:p>
      </dgm:t>
    </dgm:pt>
    <dgm:pt modelId="{7B121F73-9A31-4852-AB06-D248959260D9}" type="sibTrans" cxnId="{43D01549-4681-4EFA-A27C-78FB1CA53816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C276DF5F-8471-4F00-AD1E-1FB659FA778C}">
      <dgm:prSet/>
      <dgm:spPr/>
      <dgm:t>
        <a:bodyPr/>
        <a:lstStyle/>
        <a:p>
          <a:r>
            <a:rPr lang="en-US" dirty="0"/>
            <a:t>Have you created a process for them to succeed and thrive?</a:t>
          </a:r>
        </a:p>
      </dgm:t>
    </dgm:pt>
    <dgm:pt modelId="{5EBC2EBF-4D9C-41A8-9EDD-4F32F34241DE}" type="parTrans" cxnId="{D3516E3E-00DC-4F9A-A0CC-3D5268F16B3C}">
      <dgm:prSet/>
      <dgm:spPr/>
      <dgm:t>
        <a:bodyPr/>
        <a:lstStyle/>
        <a:p>
          <a:endParaRPr lang="en-US"/>
        </a:p>
      </dgm:t>
    </dgm:pt>
    <dgm:pt modelId="{86CB784D-EE34-4A31-A9EE-03C88DDAE4EC}" type="sibTrans" cxnId="{D3516E3E-00DC-4F9A-A0CC-3D5268F16B3C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2D3D7EE4-8A62-45EC-AE0C-E85EF3AA7CEB}">
      <dgm:prSet/>
      <dgm:spPr/>
      <dgm:t>
        <a:bodyPr/>
        <a:lstStyle/>
        <a:p>
          <a:r>
            <a:rPr lang="en-US" dirty="0"/>
            <a:t>Have they been trained correctly and given the correct tools?</a:t>
          </a:r>
        </a:p>
      </dgm:t>
    </dgm:pt>
    <dgm:pt modelId="{31E5235E-B11B-4C44-9BFF-D4AA6B9E7184}" type="parTrans" cxnId="{000CB53D-0F49-4C68-992D-B0967608BC61}">
      <dgm:prSet/>
      <dgm:spPr/>
      <dgm:t>
        <a:bodyPr/>
        <a:lstStyle/>
        <a:p>
          <a:endParaRPr lang="en-US"/>
        </a:p>
      </dgm:t>
    </dgm:pt>
    <dgm:pt modelId="{EB0F3ED9-B7D9-4FB2-A739-4339AE8F8DE4}" type="sibTrans" cxnId="{000CB53D-0F49-4C68-992D-B0967608BC61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0370516A-59D0-478D-A6F7-E944D4A421C8}">
      <dgm:prSet/>
      <dgm:spPr/>
      <dgm:t>
        <a:bodyPr/>
        <a:lstStyle/>
        <a:p>
          <a:r>
            <a:rPr lang="en-US" dirty="0"/>
            <a:t>Are you holding them accountable positively?</a:t>
          </a:r>
        </a:p>
      </dgm:t>
    </dgm:pt>
    <dgm:pt modelId="{2E594918-0E6A-407C-8C86-803425D56CF7}" type="parTrans" cxnId="{83090CC4-3B57-4B0F-9DEF-FD1FB68E16D7}">
      <dgm:prSet/>
      <dgm:spPr/>
      <dgm:t>
        <a:bodyPr/>
        <a:lstStyle/>
        <a:p>
          <a:endParaRPr lang="en-US"/>
        </a:p>
      </dgm:t>
    </dgm:pt>
    <dgm:pt modelId="{E29736D0-FD74-4833-BA4D-8A7709671537}" type="sibTrans" cxnId="{83090CC4-3B57-4B0F-9DEF-FD1FB68E16D7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E483FA5B-53C2-4460-9130-050E18BB454D}">
      <dgm:prSet/>
      <dgm:spPr/>
      <dgm:t>
        <a:bodyPr/>
        <a:lstStyle/>
        <a:p>
          <a:r>
            <a:rPr lang="en-US" dirty="0"/>
            <a:t>Do you have a plan that will alleviate their pain point?</a:t>
          </a:r>
        </a:p>
      </dgm:t>
    </dgm:pt>
    <dgm:pt modelId="{DF71D776-63BF-4990-A25E-1608B58B025E}" type="parTrans" cxnId="{55394772-6CCD-489B-A5AB-B0CA054A0D1D}">
      <dgm:prSet/>
      <dgm:spPr/>
      <dgm:t>
        <a:bodyPr/>
        <a:lstStyle/>
        <a:p>
          <a:endParaRPr lang="en-US"/>
        </a:p>
      </dgm:t>
    </dgm:pt>
    <dgm:pt modelId="{CC623A81-3659-43D9-B4EF-37E67CD9E04F}" type="sibTrans" cxnId="{55394772-6CCD-489B-A5AB-B0CA054A0D1D}">
      <dgm:prSet phldrT="05" phldr="0"/>
      <dgm:spPr/>
      <dgm:t>
        <a:bodyPr/>
        <a:lstStyle/>
        <a:p>
          <a:r>
            <a:rPr lang="en-US"/>
            <a:t>05</a:t>
          </a:r>
        </a:p>
      </dgm:t>
    </dgm:pt>
    <dgm:pt modelId="{D0C240A0-C494-5D48-AF17-453C0A5C8D18}" type="pres">
      <dgm:prSet presAssocID="{15C34DF1-0801-47A8-853B-B9CA4AA5D4F3}" presName="Name0" presStyleCnt="0">
        <dgm:presLayoutVars>
          <dgm:animLvl val="lvl"/>
          <dgm:resizeHandles val="exact"/>
        </dgm:presLayoutVars>
      </dgm:prSet>
      <dgm:spPr/>
    </dgm:pt>
    <dgm:pt modelId="{A6B61EA1-2A7F-2E4F-91F0-4C26DA9B65E3}" type="pres">
      <dgm:prSet presAssocID="{F9F9E063-BA06-4699-B0A0-73E66B4E5C68}" presName="compositeNode" presStyleCnt="0">
        <dgm:presLayoutVars>
          <dgm:bulletEnabled val="1"/>
        </dgm:presLayoutVars>
      </dgm:prSet>
      <dgm:spPr/>
    </dgm:pt>
    <dgm:pt modelId="{B22A406B-4BA4-C941-9CB5-D7D8276DFE20}" type="pres">
      <dgm:prSet presAssocID="{F9F9E063-BA06-4699-B0A0-73E66B4E5C68}" presName="bgRect" presStyleLbl="alignNode1" presStyleIdx="0" presStyleCnt="5"/>
      <dgm:spPr/>
    </dgm:pt>
    <dgm:pt modelId="{83A120F8-0401-C943-962E-EBE0187D2281}" type="pres">
      <dgm:prSet presAssocID="{7B121F73-9A31-4852-AB06-D248959260D9}" presName="sibTransNodeRect" presStyleLbl="alignNode1" presStyleIdx="0" presStyleCnt="5">
        <dgm:presLayoutVars>
          <dgm:chMax val="0"/>
          <dgm:bulletEnabled val="1"/>
        </dgm:presLayoutVars>
      </dgm:prSet>
      <dgm:spPr/>
    </dgm:pt>
    <dgm:pt modelId="{083EFEB5-A6BB-2A4F-8644-5A409AECD3DE}" type="pres">
      <dgm:prSet presAssocID="{F9F9E063-BA06-4699-B0A0-73E66B4E5C68}" presName="nodeRect" presStyleLbl="alignNode1" presStyleIdx="0" presStyleCnt="5">
        <dgm:presLayoutVars>
          <dgm:bulletEnabled val="1"/>
        </dgm:presLayoutVars>
      </dgm:prSet>
      <dgm:spPr/>
    </dgm:pt>
    <dgm:pt modelId="{284E206E-5E9F-234D-A178-9E77DA5B2C7A}" type="pres">
      <dgm:prSet presAssocID="{7B121F73-9A31-4852-AB06-D248959260D9}" presName="sibTrans" presStyleCnt="0"/>
      <dgm:spPr/>
    </dgm:pt>
    <dgm:pt modelId="{36572A13-0368-594D-AB7B-191B027831AF}" type="pres">
      <dgm:prSet presAssocID="{C276DF5F-8471-4F00-AD1E-1FB659FA778C}" presName="compositeNode" presStyleCnt="0">
        <dgm:presLayoutVars>
          <dgm:bulletEnabled val="1"/>
        </dgm:presLayoutVars>
      </dgm:prSet>
      <dgm:spPr/>
    </dgm:pt>
    <dgm:pt modelId="{4E7CE45C-2B30-5A44-A106-2D99C7C0720C}" type="pres">
      <dgm:prSet presAssocID="{C276DF5F-8471-4F00-AD1E-1FB659FA778C}" presName="bgRect" presStyleLbl="alignNode1" presStyleIdx="1" presStyleCnt="5"/>
      <dgm:spPr/>
    </dgm:pt>
    <dgm:pt modelId="{EDE667AE-D4A4-1D46-A97B-69440A2E26C8}" type="pres">
      <dgm:prSet presAssocID="{86CB784D-EE34-4A31-A9EE-03C88DDAE4EC}" presName="sibTransNodeRect" presStyleLbl="alignNode1" presStyleIdx="1" presStyleCnt="5">
        <dgm:presLayoutVars>
          <dgm:chMax val="0"/>
          <dgm:bulletEnabled val="1"/>
        </dgm:presLayoutVars>
      </dgm:prSet>
      <dgm:spPr/>
    </dgm:pt>
    <dgm:pt modelId="{A57D0F15-528C-5740-9E98-2457191E4FE3}" type="pres">
      <dgm:prSet presAssocID="{C276DF5F-8471-4F00-AD1E-1FB659FA778C}" presName="nodeRect" presStyleLbl="alignNode1" presStyleIdx="1" presStyleCnt="5">
        <dgm:presLayoutVars>
          <dgm:bulletEnabled val="1"/>
        </dgm:presLayoutVars>
      </dgm:prSet>
      <dgm:spPr/>
    </dgm:pt>
    <dgm:pt modelId="{ACFA9211-D061-D248-A7F5-99A780A67FA2}" type="pres">
      <dgm:prSet presAssocID="{86CB784D-EE34-4A31-A9EE-03C88DDAE4EC}" presName="sibTrans" presStyleCnt="0"/>
      <dgm:spPr/>
    </dgm:pt>
    <dgm:pt modelId="{66FB52BA-CF3D-A143-8738-87139E5A4968}" type="pres">
      <dgm:prSet presAssocID="{2D3D7EE4-8A62-45EC-AE0C-E85EF3AA7CEB}" presName="compositeNode" presStyleCnt="0">
        <dgm:presLayoutVars>
          <dgm:bulletEnabled val="1"/>
        </dgm:presLayoutVars>
      </dgm:prSet>
      <dgm:spPr/>
    </dgm:pt>
    <dgm:pt modelId="{355ED6B9-F555-1443-B82B-A27D4BD7F19F}" type="pres">
      <dgm:prSet presAssocID="{2D3D7EE4-8A62-45EC-AE0C-E85EF3AA7CEB}" presName="bgRect" presStyleLbl="alignNode1" presStyleIdx="2" presStyleCnt="5"/>
      <dgm:spPr/>
    </dgm:pt>
    <dgm:pt modelId="{0B8F5023-7FBB-EE45-9C07-32649844544A}" type="pres">
      <dgm:prSet presAssocID="{EB0F3ED9-B7D9-4FB2-A739-4339AE8F8DE4}" presName="sibTransNodeRect" presStyleLbl="alignNode1" presStyleIdx="2" presStyleCnt="5">
        <dgm:presLayoutVars>
          <dgm:chMax val="0"/>
          <dgm:bulletEnabled val="1"/>
        </dgm:presLayoutVars>
      </dgm:prSet>
      <dgm:spPr/>
    </dgm:pt>
    <dgm:pt modelId="{39410702-CBDC-9847-9864-E92E574B6B6C}" type="pres">
      <dgm:prSet presAssocID="{2D3D7EE4-8A62-45EC-AE0C-E85EF3AA7CEB}" presName="nodeRect" presStyleLbl="alignNode1" presStyleIdx="2" presStyleCnt="5">
        <dgm:presLayoutVars>
          <dgm:bulletEnabled val="1"/>
        </dgm:presLayoutVars>
      </dgm:prSet>
      <dgm:spPr/>
    </dgm:pt>
    <dgm:pt modelId="{2114F5DB-B080-F544-B6A1-A4C74822834D}" type="pres">
      <dgm:prSet presAssocID="{EB0F3ED9-B7D9-4FB2-A739-4339AE8F8DE4}" presName="sibTrans" presStyleCnt="0"/>
      <dgm:spPr/>
    </dgm:pt>
    <dgm:pt modelId="{614CFC3F-31FA-0145-9276-EF2F74C30BBD}" type="pres">
      <dgm:prSet presAssocID="{0370516A-59D0-478D-A6F7-E944D4A421C8}" presName="compositeNode" presStyleCnt="0">
        <dgm:presLayoutVars>
          <dgm:bulletEnabled val="1"/>
        </dgm:presLayoutVars>
      </dgm:prSet>
      <dgm:spPr/>
    </dgm:pt>
    <dgm:pt modelId="{86DFC4D0-E746-C941-A35D-66679E98CAA6}" type="pres">
      <dgm:prSet presAssocID="{0370516A-59D0-478D-A6F7-E944D4A421C8}" presName="bgRect" presStyleLbl="alignNode1" presStyleIdx="3" presStyleCnt="5"/>
      <dgm:spPr/>
    </dgm:pt>
    <dgm:pt modelId="{9620759B-7570-6246-A6CE-FE0787601B06}" type="pres">
      <dgm:prSet presAssocID="{E29736D0-FD74-4833-BA4D-8A7709671537}" presName="sibTransNodeRect" presStyleLbl="alignNode1" presStyleIdx="3" presStyleCnt="5">
        <dgm:presLayoutVars>
          <dgm:chMax val="0"/>
          <dgm:bulletEnabled val="1"/>
        </dgm:presLayoutVars>
      </dgm:prSet>
      <dgm:spPr/>
    </dgm:pt>
    <dgm:pt modelId="{9BD6BC3E-63FA-E044-8524-C4533C5790BE}" type="pres">
      <dgm:prSet presAssocID="{0370516A-59D0-478D-A6F7-E944D4A421C8}" presName="nodeRect" presStyleLbl="alignNode1" presStyleIdx="3" presStyleCnt="5">
        <dgm:presLayoutVars>
          <dgm:bulletEnabled val="1"/>
        </dgm:presLayoutVars>
      </dgm:prSet>
      <dgm:spPr/>
    </dgm:pt>
    <dgm:pt modelId="{EC06CB11-1353-DD4F-BA78-54A5308D4393}" type="pres">
      <dgm:prSet presAssocID="{E29736D0-FD74-4833-BA4D-8A7709671537}" presName="sibTrans" presStyleCnt="0"/>
      <dgm:spPr/>
    </dgm:pt>
    <dgm:pt modelId="{CCC978EE-E481-C34C-95F7-446BB4F48F58}" type="pres">
      <dgm:prSet presAssocID="{E483FA5B-53C2-4460-9130-050E18BB454D}" presName="compositeNode" presStyleCnt="0">
        <dgm:presLayoutVars>
          <dgm:bulletEnabled val="1"/>
        </dgm:presLayoutVars>
      </dgm:prSet>
      <dgm:spPr/>
    </dgm:pt>
    <dgm:pt modelId="{A3226BC5-D288-0F47-9E08-E2A05C62EA37}" type="pres">
      <dgm:prSet presAssocID="{E483FA5B-53C2-4460-9130-050E18BB454D}" presName="bgRect" presStyleLbl="alignNode1" presStyleIdx="4" presStyleCnt="5"/>
      <dgm:spPr/>
    </dgm:pt>
    <dgm:pt modelId="{70D2940C-C2A1-824E-9E57-DFEEF2BC0486}" type="pres">
      <dgm:prSet presAssocID="{CC623A81-3659-43D9-B4EF-37E67CD9E04F}" presName="sibTransNodeRect" presStyleLbl="alignNode1" presStyleIdx="4" presStyleCnt="5">
        <dgm:presLayoutVars>
          <dgm:chMax val="0"/>
          <dgm:bulletEnabled val="1"/>
        </dgm:presLayoutVars>
      </dgm:prSet>
      <dgm:spPr/>
    </dgm:pt>
    <dgm:pt modelId="{803E1B16-FC2E-EE4B-978A-538DCCEA10EA}" type="pres">
      <dgm:prSet presAssocID="{E483FA5B-53C2-4460-9130-050E18BB454D}" presName="nodeRect" presStyleLbl="alignNode1" presStyleIdx="4" presStyleCnt="5">
        <dgm:presLayoutVars>
          <dgm:bulletEnabled val="1"/>
        </dgm:presLayoutVars>
      </dgm:prSet>
      <dgm:spPr/>
    </dgm:pt>
  </dgm:ptLst>
  <dgm:cxnLst>
    <dgm:cxn modelId="{97032E16-9881-D841-82DD-9B56AF70A89B}" type="presOf" srcId="{E29736D0-FD74-4833-BA4D-8A7709671537}" destId="{9620759B-7570-6246-A6CE-FE0787601B06}" srcOrd="0" destOrd="0" presId="urn:microsoft.com/office/officeart/2016/7/layout/LinearBlockProcessNumbered"/>
    <dgm:cxn modelId="{5EC79023-90AA-A04B-9CB2-963B414BC8BD}" type="presOf" srcId="{0370516A-59D0-478D-A6F7-E944D4A421C8}" destId="{86DFC4D0-E746-C941-A35D-66679E98CAA6}" srcOrd="0" destOrd="0" presId="urn:microsoft.com/office/officeart/2016/7/layout/LinearBlockProcessNumbered"/>
    <dgm:cxn modelId="{000CB53D-0F49-4C68-992D-B0967608BC61}" srcId="{15C34DF1-0801-47A8-853B-B9CA4AA5D4F3}" destId="{2D3D7EE4-8A62-45EC-AE0C-E85EF3AA7CEB}" srcOrd="2" destOrd="0" parTransId="{31E5235E-B11B-4C44-9BFF-D4AA6B9E7184}" sibTransId="{EB0F3ED9-B7D9-4FB2-A739-4339AE8F8DE4}"/>
    <dgm:cxn modelId="{D3516E3E-00DC-4F9A-A0CC-3D5268F16B3C}" srcId="{15C34DF1-0801-47A8-853B-B9CA4AA5D4F3}" destId="{C276DF5F-8471-4F00-AD1E-1FB659FA778C}" srcOrd="1" destOrd="0" parTransId="{5EBC2EBF-4D9C-41A8-9EDD-4F32F34241DE}" sibTransId="{86CB784D-EE34-4A31-A9EE-03C88DDAE4EC}"/>
    <dgm:cxn modelId="{5A6AB843-AC97-F042-BAFC-830A83EEC145}" type="presOf" srcId="{7B121F73-9A31-4852-AB06-D248959260D9}" destId="{83A120F8-0401-C943-962E-EBE0187D2281}" srcOrd="0" destOrd="0" presId="urn:microsoft.com/office/officeart/2016/7/layout/LinearBlockProcessNumbered"/>
    <dgm:cxn modelId="{43D01549-4681-4EFA-A27C-78FB1CA53816}" srcId="{15C34DF1-0801-47A8-853B-B9CA4AA5D4F3}" destId="{F9F9E063-BA06-4699-B0A0-73E66B4E5C68}" srcOrd="0" destOrd="0" parTransId="{BC56059F-5CDF-4497-B1FE-7799B0409165}" sibTransId="{7B121F73-9A31-4852-AB06-D248959260D9}"/>
    <dgm:cxn modelId="{BBF93A5F-E35E-FA4B-81CC-36B9AC59B86F}" type="presOf" srcId="{0370516A-59D0-478D-A6F7-E944D4A421C8}" destId="{9BD6BC3E-63FA-E044-8524-C4533C5790BE}" srcOrd="1" destOrd="0" presId="urn:microsoft.com/office/officeart/2016/7/layout/LinearBlockProcessNumbered"/>
    <dgm:cxn modelId="{55394772-6CCD-489B-A5AB-B0CA054A0D1D}" srcId="{15C34DF1-0801-47A8-853B-B9CA4AA5D4F3}" destId="{E483FA5B-53C2-4460-9130-050E18BB454D}" srcOrd="4" destOrd="0" parTransId="{DF71D776-63BF-4990-A25E-1608B58B025E}" sibTransId="{CC623A81-3659-43D9-B4EF-37E67CD9E04F}"/>
    <dgm:cxn modelId="{EF9D4784-7460-9C41-849F-637962D82FAC}" type="presOf" srcId="{15C34DF1-0801-47A8-853B-B9CA4AA5D4F3}" destId="{D0C240A0-C494-5D48-AF17-453C0A5C8D18}" srcOrd="0" destOrd="0" presId="urn:microsoft.com/office/officeart/2016/7/layout/LinearBlockProcessNumbered"/>
    <dgm:cxn modelId="{83FC9A88-6A40-5348-9B12-C887D36984F4}" type="presOf" srcId="{2D3D7EE4-8A62-45EC-AE0C-E85EF3AA7CEB}" destId="{39410702-CBDC-9847-9864-E92E574B6B6C}" srcOrd="1" destOrd="0" presId="urn:microsoft.com/office/officeart/2016/7/layout/LinearBlockProcessNumbered"/>
    <dgm:cxn modelId="{A50F4C8B-ED53-2F44-977F-F81E8329954E}" type="presOf" srcId="{EB0F3ED9-B7D9-4FB2-A739-4339AE8F8DE4}" destId="{0B8F5023-7FBB-EE45-9C07-32649844544A}" srcOrd="0" destOrd="0" presId="urn:microsoft.com/office/officeart/2016/7/layout/LinearBlockProcessNumbered"/>
    <dgm:cxn modelId="{5ECE1291-8555-4940-BDF5-51B61E445D54}" type="presOf" srcId="{2D3D7EE4-8A62-45EC-AE0C-E85EF3AA7CEB}" destId="{355ED6B9-F555-1443-B82B-A27D4BD7F19F}" srcOrd="0" destOrd="0" presId="urn:microsoft.com/office/officeart/2016/7/layout/LinearBlockProcessNumbered"/>
    <dgm:cxn modelId="{49136699-E023-9B46-99FD-022E7AAFFF77}" type="presOf" srcId="{86CB784D-EE34-4A31-A9EE-03C88DDAE4EC}" destId="{EDE667AE-D4A4-1D46-A97B-69440A2E26C8}" srcOrd="0" destOrd="0" presId="urn:microsoft.com/office/officeart/2016/7/layout/LinearBlockProcessNumbered"/>
    <dgm:cxn modelId="{BFD99EA8-98F6-164C-81F9-6DD71AA48081}" type="presOf" srcId="{C276DF5F-8471-4F00-AD1E-1FB659FA778C}" destId="{4E7CE45C-2B30-5A44-A106-2D99C7C0720C}" srcOrd="0" destOrd="0" presId="urn:microsoft.com/office/officeart/2016/7/layout/LinearBlockProcessNumbered"/>
    <dgm:cxn modelId="{FE0007AB-64A9-C747-BBC9-01A161531B44}" type="presOf" srcId="{CC623A81-3659-43D9-B4EF-37E67CD9E04F}" destId="{70D2940C-C2A1-824E-9E57-DFEEF2BC0486}" srcOrd="0" destOrd="0" presId="urn:microsoft.com/office/officeart/2016/7/layout/LinearBlockProcessNumbered"/>
    <dgm:cxn modelId="{8B9DDAB5-4D7F-594A-B329-5DC37D1CB4AE}" type="presOf" srcId="{F9F9E063-BA06-4699-B0A0-73E66B4E5C68}" destId="{083EFEB5-A6BB-2A4F-8644-5A409AECD3DE}" srcOrd="1" destOrd="0" presId="urn:microsoft.com/office/officeart/2016/7/layout/LinearBlockProcessNumbered"/>
    <dgm:cxn modelId="{41623DC3-FBCA-4A44-B279-B786E0BC9BC5}" type="presOf" srcId="{C276DF5F-8471-4F00-AD1E-1FB659FA778C}" destId="{A57D0F15-528C-5740-9E98-2457191E4FE3}" srcOrd="1" destOrd="0" presId="urn:microsoft.com/office/officeart/2016/7/layout/LinearBlockProcessNumbered"/>
    <dgm:cxn modelId="{83090CC4-3B57-4B0F-9DEF-FD1FB68E16D7}" srcId="{15C34DF1-0801-47A8-853B-B9CA4AA5D4F3}" destId="{0370516A-59D0-478D-A6F7-E944D4A421C8}" srcOrd="3" destOrd="0" parTransId="{2E594918-0E6A-407C-8C86-803425D56CF7}" sibTransId="{E29736D0-FD74-4833-BA4D-8A7709671537}"/>
    <dgm:cxn modelId="{E51FBBCF-E67C-884D-8C0E-555AE67A553B}" type="presOf" srcId="{E483FA5B-53C2-4460-9130-050E18BB454D}" destId="{803E1B16-FC2E-EE4B-978A-538DCCEA10EA}" srcOrd="1" destOrd="0" presId="urn:microsoft.com/office/officeart/2016/7/layout/LinearBlockProcessNumbered"/>
    <dgm:cxn modelId="{A8A3BEEA-509D-1847-A806-BB35003F5AE2}" type="presOf" srcId="{F9F9E063-BA06-4699-B0A0-73E66B4E5C68}" destId="{B22A406B-4BA4-C941-9CB5-D7D8276DFE20}" srcOrd="0" destOrd="0" presId="urn:microsoft.com/office/officeart/2016/7/layout/LinearBlockProcessNumbered"/>
    <dgm:cxn modelId="{DAE139FA-F58A-DB46-941D-7C157710EC9F}" type="presOf" srcId="{E483FA5B-53C2-4460-9130-050E18BB454D}" destId="{A3226BC5-D288-0F47-9E08-E2A05C62EA37}" srcOrd="0" destOrd="0" presId="urn:microsoft.com/office/officeart/2016/7/layout/LinearBlockProcessNumbered"/>
    <dgm:cxn modelId="{8AC4D781-BC18-C246-80D9-76A88C58E542}" type="presParOf" srcId="{D0C240A0-C494-5D48-AF17-453C0A5C8D18}" destId="{A6B61EA1-2A7F-2E4F-91F0-4C26DA9B65E3}" srcOrd="0" destOrd="0" presId="urn:microsoft.com/office/officeart/2016/7/layout/LinearBlockProcessNumbered"/>
    <dgm:cxn modelId="{F8BB9BBA-731B-F74F-ACE7-62E145B74B52}" type="presParOf" srcId="{A6B61EA1-2A7F-2E4F-91F0-4C26DA9B65E3}" destId="{B22A406B-4BA4-C941-9CB5-D7D8276DFE20}" srcOrd="0" destOrd="0" presId="urn:microsoft.com/office/officeart/2016/7/layout/LinearBlockProcessNumbered"/>
    <dgm:cxn modelId="{DFE66F9F-61D7-A742-B790-B54E57799F14}" type="presParOf" srcId="{A6B61EA1-2A7F-2E4F-91F0-4C26DA9B65E3}" destId="{83A120F8-0401-C943-962E-EBE0187D2281}" srcOrd="1" destOrd="0" presId="urn:microsoft.com/office/officeart/2016/7/layout/LinearBlockProcessNumbered"/>
    <dgm:cxn modelId="{52F38A54-492C-4F4C-BB41-6A4405BB19DC}" type="presParOf" srcId="{A6B61EA1-2A7F-2E4F-91F0-4C26DA9B65E3}" destId="{083EFEB5-A6BB-2A4F-8644-5A409AECD3DE}" srcOrd="2" destOrd="0" presId="urn:microsoft.com/office/officeart/2016/7/layout/LinearBlockProcessNumbered"/>
    <dgm:cxn modelId="{C6A45BD4-EA09-A04C-8E32-92C5FB8C2F9D}" type="presParOf" srcId="{D0C240A0-C494-5D48-AF17-453C0A5C8D18}" destId="{284E206E-5E9F-234D-A178-9E77DA5B2C7A}" srcOrd="1" destOrd="0" presId="urn:microsoft.com/office/officeart/2016/7/layout/LinearBlockProcessNumbered"/>
    <dgm:cxn modelId="{01256093-91E7-EF49-8C90-51C265BF0749}" type="presParOf" srcId="{D0C240A0-C494-5D48-AF17-453C0A5C8D18}" destId="{36572A13-0368-594D-AB7B-191B027831AF}" srcOrd="2" destOrd="0" presId="urn:microsoft.com/office/officeart/2016/7/layout/LinearBlockProcessNumbered"/>
    <dgm:cxn modelId="{38CB7981-4425-3140-9814-E3B23C36D360}" type="presParOf" srcId="{36572A13-0368-594D-AB7B-191B027831AF}" destId="{4E7CE45C-2B30-5A44-A106-2D99C7C0720C}" srcOrd="0" destOrd="0" presId="urn:microsoft.com/office/officeart/2016/7/layout/LinearBlockProcessNumbered"/>
    <dgm:cxn modelId="{08E78546-3D83-084C-9D4B-39CC6BE39911}" type="presParOf" srcId="{36572A13-0368-594D-AB7B-191B027831AF}" destId="{EDE667AE-D4A4-1D46-A97B-69440A2E26C8}" srcOrd="1" destOrd="0" presId="urn:microsoft.com/office/officeart/2016/7/layout/LinearBlockProcessNumbered"/>
    <dgm:cxn modelId="{81F1693C-4054-F041-8C91-5D4C58619D9D}" type="presParOf" srcId="{36572A13-0368-594D-AB7B-191B027831AF}" destId="{A57D0F15-528C-5740-9E98-2457191E4FE3}" srcOrd="2" destOrd="0" presId="urn:microsoft.com/office/officeart/2016/7/layout/LinearBlockProcessNumbered"/>
    <dgm:cxn modelId="{0498D32D-CB43-D14F-8840-E25F2A7C6AA3}" type="presParOf" srcId="{D0C240A0-C494-5D48-AF17-453C0A5C8D18}" destId="{ACFA9211-D061-D248-A7F5-99A780A67FA2}" srcOrd="3" destOrd="0" presId="urn:microsoft.com/office/officeart/2016/7/layout/LinearBlockProcessNumbered"/>
    <dgm:cxn modelId="{53B71313-C9B0-8E4A-939A-AECA83CFF8D3}" type="presParOf" srcId="{D0C240A0-C494-5D48-AF17-453C0A5C8D18}" destId="{66FB52BA-CF3D-A143-8738-87139E5A4968}" srcOrd="4" destOrd="0" presId="urn:microsoft.com/office/officeart/2016/7/layout/LinearBlockProcessNumbered"/>
    <dgm:cxn modelId="{ADAA4D7F-47EA-F846-B481-097C6D165459}" type="presParOf" srcId="{66FB52BA-CF3D-A143-8738-87139E5A4968}" destId="{355ED6B9-F555-1443-B82B-A27D4BD7F19F}" srcOrd="0" destOrd="0" presId="urn:microsoft.com/office/officeart/2016/7/layout/LinearBlockProcessNumbered"/>
    <dgm:cxn modelId="{CA35ACE1-62D9-C742-BA62-B8B3F8772A59}" type="presParOf" srcId="{66FB52BA-CF3D-A143-8738-87139E5A4968}" destId="{0B8F5023-7FBB-EE45-9C07-32649844544A}" srcOrd="1" destOrd="0" presId="urn:microsoft.com/office/officeart/2016/7/layout/LinearBlockProcessNumbered"/>
    <dgm:cxn modelId="{52031FA3-5F34-4343-941C-9B2E9F655991}" type="presParOf" srcId="{66FB52BA-CF3D-A143-8738-87139E5A4968}" destId="{39410702-CBDC-9847-9864-E92E574B6B6C}" srcOrd="2" destOrd="0" presId="urn:microsoft.com/office/officeart/2016/7/layout/LinearBlockProcessNumbered"/>
    <dgm:cxn modelId="{C807CE60-F017-DE46-95B5-D3DEEB05F194}" type="presParOf" srcId="{D0C240A0-C494-5D48-AF17-453C0A5C8D18}" destId="{2114F5DB-B080-F544-B6A1-A4C74822834D}" srcOrd="5" destOrd="0" presId="urn:microsoft.com/office/officeart/2016/7/layout/LinearBlockProcessNumbered"/>
    <dgm:cxn modelId="{BC08CB4A-35A8-FA41-BBD9-F328CC71C7C5}" type="presParOf" srcId="{D0C240A0-C494-5D48-AF17-453C0A5C8D18}" destId="{614CFC3F-31FA-0145-9276-EF2F74C30BBD}" srcOrd="6" destOrd="0" presId="urn:microsoft.com/office/officeart/2016/7/layout/LinearBlockProcessNumbered"/>
    <dgm:cxn modelId="{AC320462-AA28-344B-861D-DB64EC2E7E0C}" type="presParOf" srcId="{614CFC3F-31FA-0145-9276-EF2F74C30BBD}" destId="{86DFC4D0-E746-C941-A35D-66679E98CAA6}" srcOrd="0" destOrd="0" presId="urn:microsoft.com/office/officeart/2016/7/layout/LinearBlockProcessNumbered"/>
    <dgm:cxn modelId="{6A5F1387-9E6D-5344-9FAC-775C8F60DFE0}" type="presParOf" srcId="{614CFC3F-31FA-0145-9276-EF2F74C30BBD}" destId="{9620759B-7570-6246-A6CE-FE0787601B06}" srcOrd="1" destOrd="0" presId="urn:microsoft.com/office/officeart/2016/7/layout/LinearBlockProcessNumbered"/>
    <dgm:cxn modelId="{6D41FD37-23B1-9F43-96CD-CA62E1550F14}" type="presParOf" srcId="{614CFC3F-31FA-0145-9276-EF2F74C30BBD}" destId="{9BD6BC3E-63FA-E044-8524-C4533C5790BE}" srcOrd="2" destOrd="0" presId="urn:microsoft.com/office/officeart/2016/7/layout/LinearBlockProcessNumbered"/>
    <dgm:cxn modelId="{6DB86A5D-83F2-2245-A0F4-0A3CB537DCB2}" type="presParOf" srcId="{D0C240A0-C494-5D48-AF17-453C0A5C8D18}" destId="{EC06CB11-1353-DD4F-BA78-54A5308D4393}" srcOrd="7" destOrd="0" presId="urn:microsoft.com/office/officeart/2016/7/layout/LinearBlockProcessNumbered"/>
    <dgm:cxn modelId="{7C6312B3-9A98-5244-9574-655158ECC058}" type="presParOf" srcId="{D0C240A0-C494-5D48-AF17-453C0A5C8D18}" destId="{CCC978EE-E481-C34C-95F7-446BB4F48F58}" srcOrd="8" destOrd="0" presId="urn:microsoft.com/office/officeart/2016/7/layout/LinearBlockProcessNumbered"/>
    <dgm:cxn modelId="{52A8D558-5D0E-BF48-A162-281A11818CDF}" type="presParOf" srcId="{CCC978EE-E481-C34C-95F7-446BB4F48F58}" destId="{A3226BC5-D288-0F47-9E08-E2A05C62EA37}" srcOrd="0" destOrd="0" presId="urn:microsoft.com/office/officeart/2016/7/layout/LinearBlockProcessNumbered"/>
    <dgm:cxn modelId="{71BBC822-6255-CF4C-956C-98202D503C64}" type="presParOf" srcId="{CCC978EE-E481-C34C-95F7-446BB4F48F58}" destId="{70D2940C-C2A1-824E-9E57-DFEEF2BC0486}" srcOrd="1" destOrd="0" presId="urn:microsoft.com/office/officeart/2016/7/layout/LinearBlockProcessNumbered"/>
    <dgm:cxn modelId="{29B60225-84F4-B440-9E8D-700C5FD14C02}" type="presParOf" srcId="{CCC978EE-E481-C34C-95F7-446BB4F48F58}" destId="{803E1B16-FC2E-EE4B-978A-538DCCEA10EA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46843-F794-4EB0-9A2C-8908DBBDDF57}">
      <dsp:nvSpPr>
        <dsp:cNvPr id="0" name=""/>
        <dsp:cNvSpPr/>
      </dsp:nvSpPr>
      <dsp:spPr>
        <a:xfrm>
          <a:off x="973190" y="196031"/>
          <a:ext cx="1264141" cy="1264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DBE0-6232-4B5D-9DD7-BCBE4785897A}">
      <dsp:nvSpPr>
        <dsp:cNvPr id="0" name=""/>
        <dsp:cNvSpPr/>
      </dsp:nvSpPr>
      <dsp:spPr>
        <a:xfrm>
          <a:off x="1242597" y="465438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19A13-EF40-4888-BB65-B6B927D7027D}">
      <dsp:nvSpPr>
        <dsp:cNvPr id="0" name=""/>
        <dsp:cNvSpPr/>
      </dsp:nvSpPr>
      <dsp:spPr>
        <a:xfrm>
          <a:off x="569079" y="1853921"/>
          <a:ext cx="2072362" cy="2301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0" i="0" kern="1200" dirty="0"/>
            <a:t>- Developing the next generation of leaders is the top challenge for the majority of CEO's</a:t>
          </a:r>
          <a:endParaRPr lang="en-US" sz="1600" kern="1200" dirty="0"/>
        </a:p>
      </dsp:txBody>
      <dsp:txXfrm>
        <a:off x="569079" y="1853921"/>
        <a:ext cx="2072362" cy="2301384"/>
      </dsp:txXfrm>
    </dsp:sp>
    <dsp:sp modelId="{9A26E145-942E-47D4-B640-A240007333E7}">
      <dsp:nvSpPr>
        <dsp:cNvPr id="0" name=""/>
        <dsp:cNvSpPr/>
      </dsp:nvSpPr>
      <dsp:spPr>
        <a:xfrm>
          <a:off x="3408216" y="196031"/>
          <a:ext cx="1264141" cy="1264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6D6D44-98B0-4B35-AAC0-0DACF2EDF6E6}">
      <dsp:nvSpPr>
        <dsp:cNvPr id="0" name=""/>
        <dsp:cNvSpPr/>
      </dsp:nvSpPr>
      <dsp:spPr>
        <a:xfrm>
          <a:off x="3677623" y="465438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08544D-F4FD-43A4-BFA0-6ED9CBD0E20F}">
      <dsp:nvSpPr>
        <dsp:cNvPr id="0" name=""/>
        <dsp:cNvSpPr/>
      </dsp:nvSpPr>
      <dsp:spPr>
        <a:xfrm>
          <a:off x="3004105" y="1853921"/>
          <a:ext cx="2072362" cy="2301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0" i="0" kern="1200" dirty="0"/>
            <a:t>- 63% of millennials believe they aren’t being fully developed as leaders by their employers for management positions</a:t>
          </a:r>
          <a:endParaRPr lang="en-US" sz="1600" kern="1200" dirty="0"/>
        </a:p>
      </dsp:txBody>
      <dsp:txXfrm>
        <a:off x="3004105" y="1853921"/>
        <a:ext cx="2072362" cy="2301384"/>
      </dsp:txXfrm>
    </dsp:sp>
    <dsp:sp modelId="{F2D39555-BACB-432D-BE58-11FED0B78FB9}">
      <dsp:nvSpPr>
        <dsp:cNvPr id="0" name=""/>
        <dsp:cNvSpPr/>
      </dsp:nvSpPr>
      <dsp:spPr>
        <a:xfrm>
          <a:off x="5843242" y="196031"/>
          <a:ext cx="1264141" cy="1264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B743AB-061E-46F2-993C-8BE1CF0B891D}">
      <dsp:nvSpPr>
        <dsp:cNvPr id="0" name=""/>
        <dsp:cNvSpPr/>
      </dsp:nvSpPr>
      <dsp:spPr>
        <a:xfrm>
          <a:off x="6112649" y="465438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23000-5D88-44F3-95AB-77A27767FE45}">
      <dsp:nvSpPr>
        <dsp:cNvPr id="0" name=""/>
        <dsp:cNvSpPr/>
      </dsp:nvSpPr>
      <dsp:spPr>
        <a:xfrm>
          <a:off x="5439131" y="1853921"/>
          <a:ext cx="2072362" cy="2301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0" i="0" kern="1200" dirty="0"/>
            <a:t>- 83% of businesses say it’s important to develop leaders at all levels. Yet less than 5% of companies have implemented leadership development across all levels</a:t>
          </a:r>
          <a:endParaRPr lang="en-US" sz="1600" kern="1200" dirty="0"/>
        </a:p>
      </dsp:txBody>
      <dsp:txXfrm>
        <a:off x="5439131" y="1853921"/>
        <a:ext cx="2072362" cy="2301384"/>
      </dsp:txXfrm>
    </dsp:sp>
    <dsp:sp modelId="{79DD775C-1E13-4A55-AD6D-6213DFC0B15F}">
      <dsp:nvSpPr>
        <dsp:cNvPr id="0" name=""/>
        <dsp:cNvSpPr/>
      </dsp:nvSpPr>
      <dsp:spPr>
        <a:xfrm>
          <a:off x="8278268" y="196031"/>
          <a:ext cx="1264141" cy="12641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60970-2F5C-46B9-83E1-8E78E88B9477}">
      <dsp:nvSpPr>
        <dsp:cNvPr id="0" name=""/>
        <dsp:cNvSpPr/>
      </dsp:nvSpPr>
      <dsp:spPr>
        <a:xfrm>
          <a:off x="8547675" y="465438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A3353-D278-4ABF-B0E1-96CAED7C9BB6}">
      <dsp:nvSpPr>
        <dsp:cNvPr id="0" name=""/>
        <dsp:cNvSpPr/>
      </dsp:nvSpPr>
      <dsp:spPr>
        <a:xfrm>
          <a:off x="7874157" y="1853921"/>
          <a:ext cx="2072362" cy="2301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0" i="0" kern="1200" dirty="0"/>
            <a:t>- 47% of CEO's surveyed predict there will be a shortage of leadership or executive-level skills in the future</a:t>
          </a:r>
          <a:endParaRPr lang="en-US" sz="1600" kern="1200" dirty="0"/>
        </a:p>
      </dsp:txBody>
      <dsp:txXfrm>
        <a:off x="7874157" y="1853921"/>
        <a:ext cx="2072362" cy="2301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A406B-4BA4-C941-9CB5-D7D8276DFE20}">
      <dsp:nvSpPr>
        <dsp:cNvPr id="0" name=""/>
        <dsp:cNvSpPr/>
      </dsp:nvSpPr>
      <dsp:spPr>
        <a:xfrm>
          <a:off x="6600" y="989215"/>
          <a:ext cx="2063258" cy="2475909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0" rIns="2038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Look at the person in the mirror; your team is a reflection of you. </a:t>
          </a:r>
        </a:p>
      </dsp:txBody>
      <dsp:txXfrm>
        <a:off x="6600" y="1979579"/>
        <a:ext cx="2063258" cy="1485545"/>
      </dsp:txXfrm>
    </dsp:sp>
    <dsp:sp modelId="{83A120F8-0401-C943-962E-EBE0187D2281}">
      <dsp:nvSpPr>
        <dsp:cNvPr id="0" name=""/>
        <dsp:cNvSpPr/>
      </dsp:nvSpPr>
      <dsp:spPr>
        <a:xfrm>
          <a:off x="6600" y="989215"/>
          <a:ext cx="2063258" cy="9903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165100" rIns="203804" bIns="1651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01</a:t>
          </a:r>
        </a:p>
      </dsp:txBody>
      <dsp:txXfrm>
        <a:off x="6600" y="989215"/>
        <a:ext cx="2063258" cy="990363"/>
      </dsp:txXfrm>
    </dsp:sp>
    <dsp:sp modelId="{4E7CE45C-2B30-5A44-A106-2D99C7C0720C}">
      <dsp:nvSpPr>
        <dsp:cNvPr id="0" name=""/>
        <dsp:cNvSpPr/>
      </dsp:nvSpPr>
      <dsp:spPr>
        <a:xfrm>
          <a:off x="2234919" y="989215"/>
          <a:ext cx="2063258" cy="2475909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-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0" rIns="2038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Have you created a process for them to succeed and thrive?</a:t>
          </a:r>
        </a:p>
      </dsp:txBody>
      <dsp:txXfrm>
        <a:off x="2234919" y="1979579"/>
        <a:ext cx="2063258" cy="1485545"/>
      </dsp:txXfrm>
    </dsp:sp>
    <dsp:sp modelId="{EDE667AE-D4A4-1D46-A97B-69440A2E26C8}">
      <dsp:nvSpPr>
        <dsp:cNvPr id="0" name=""/>
        <dsp:cNvSpPr/>
      </dsp:nvSpPr>
      <dsp:spPr>
        <a:xfrm>
          <a:off x="2234919" y="989215"/>
          <a:ext cx="2063258" cy="9903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165100" rIns="203804" bIns="1651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02</a:t>
          </a:r>
        </a:p>
      </dsp:txBody>
      <dsp:txXfrm>
        <a:off x="2234919" y="989215"/>
        <a:ext cx="2063258" cy="990363"/>
      </dsp:txXfrm>
    </dsp:sp>
    <dsp:sp modelId="{355ED6B9-F555-1443-B82B-A27D4BD7F19F}">
      <dsp:nvSpPr>
        <dsp:cNvPr id="0" name=""/>
        <dsp:cNvSpPr/>
      </dsp:nvSpPr>
      <dsp:spPr>
        <a:xfrm>
          <a:off x="4463237" y="989215"/>
          <a:ext cx="2063258" cy="2475909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0" rIns="2038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Have they been trained correctly and given the correct tools?</a:t>
          </a:r>
        </a:p>
      </dsp:txBody>
      <dsp:txXfrm>
        <a:off x="4463237" y="1979579"/>
        <a:ext cx="2063258" cy="1485545"/>
      </dsp:txXfrm>
    </dsp:sp>
    <dsp:sp modelId="{0B8F5023-7FBB-EE45-9C07-32649844544A}">
      <dsp:nvSpPr>
        <dsp:cNvPr id="0" name=""/>
        <dsp:cNvSpPr/>
      </dsp:nvSpPr>
      <dsp:spPr>
        <a:xfrm>
          <a:off x="4463237" y="989215"/>
          <a:ext cx="2063258" cy="9903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165100" rIns="203804" bIns="1651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03</a:t>
          </a:r>
        </a:p>
      </dsp:txBody>
      <dsp:txXfrm>
        <a:off x="4463237" y="989215"/>
        <a:ext cx="2063258" cy="990363"/>
      </dsp:txXfrm>
    </dsp:sp>
    <dsp:sp modelId="{86DFC4D0-E746-C941-A35D-66679E98CAA6}">
      <dsp:nvSpPr>
        <dsp:cNvPr id="0" name=""/>
        <dsp:cNvSpPr/>
      </dsp:nvSpPr>
      <dsp:spPr>
        <a:xfrm>
          <a:off x="6691556" y="989215"/>
          <a:ext cx="2063258" cy="2475909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-3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0" rIns="2038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Are you holding them accountable positively?</a:t>
          </a:r>
        </a:p>
      </dsp:txBody>
      <dsp:txXfrm>
        <a:off x="6691556" y="1979579"/>
        <a:ext cx="2063258" cy="1485545"/>
      </dsp:txXfrm>
    </dsp:sp>
    <dsp:sp modelId="{9620759B-7570-6246-A6CE-FE0787601B06}">
      <dsp:nvSpPr>
        <dsp:cNvPr id="0" name=""/>
        <dsp:cNvSpPr/>
      </dsp:nvSpPr>
      <dsp:spPr>
        <a:xfrm>
          <a:off x="6691556" y="989215"/>
          <a:ext cx="2063258" cy="9903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165100" rIns="203804" bIns="1651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04</a:t>
          </a:r>
        </a:p>
      </dsp:txBody>
      <dsp:txXfrm>
        <a:off x="6691556" y="989215"/>
        <a:ext cx="2063258" cy="990363"/>
      </dsp:txXfrm>
    </dsp:sp>
    <dsp:sp modelId="{A3226BC5-D288-0F47-9E08-E2A05C62EA37}">
      <dsp:nvSpPr>
        <dsp:cNvPr id="0" name=""/>
        <dsp:cNvSpPr/>
      </dsp:nvSpPr>
      <dsp:spPr>
        <a:xfrm>
          <a:off x="8919875" y="989215"/>
          <a:ext cx="2063258" cy="2475909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0" rIns="2038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 you have a plan that will alleviate their pain point?</a:t>
          </a:r>
        </a:p>
      </dsp:txBody>
      <dsp:txXfrm>
        <a:off x="8919875" y="1979579"/>
        <a:ext cx="2063258" cy="1485545"/>
      </dsp:txXfrm>
    </dsp:sp>
    <dsp:sp modelId="{70D2940C-C2A1-824E-9E57-DFEEF2BC0486}">
      <dsp:nvSpPr>
        <dsp:cNvPr id="0" name=""/>
        <dsp:cNvSpPr/>
      </dsp:nvSpPr>
      <dsp:spPr>
        <a:xfrm>
          <a:off x="8919875" y="989215"/>
          <a:ext cx="2063258" cy="9903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804" tIns="165100" rIns="203804" bIns="1651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05</a:t>
          </a:r>
        </a:p>
      </dsp:txBody>
      <dsp:txXfrm>
        <a:off x="8919875" y="989215"/>
        <a:ext cx="2063258" cy="990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ECBBF-1984-EC44-84BA-3CDED135A14C}" type="datetimeFigureOut">
              <a:rPr lang="en-US" smtClean="0"/>
              <a:t>9/7/23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14BC0-0EB7-7248-9C90-97074C6F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3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0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8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4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5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6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5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9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9/7/23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5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0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9/7/23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4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9/7/23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191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BE97B6-E184-46BE-B18B-104B84C6C3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33" b="39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ln w="28575">
            <a:noFill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59DD56B-DD2F-4663-813C-9D2D1E56F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603955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47167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17B5AA-8A0D-41D3-B2EF-8BC53E3B7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47167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6902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72EB308-9A4E-4332-A908-22F2978D7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6902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B7A900B-006E-46F4-831E-5AABAEE45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4492" y="1103896"/>
            <a:ext cx="4965868" cy="4598497"/>
            <a:chOff x="1674895" y="1345036"/>
            <a:chExt cx="5428610" cy="42109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5A7A9-FFFD-8E48-ACB6-11205C07F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492" y="1101112"/>
            <a:ext cx="5046661" cy="29396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en-US" sz="3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tham Book" pitchFamily="2" charset="0"/>
                <a:cs typeface="Gotham Book" pitchFamily="2" charset="0"/>
              </a:rPr>
              <a:t>Coaching</a:t>
            </a:r>
            <a:br>
              <a:rPr lang="en-US" altLang="en-US" sz="3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tham Book" pitchFamily="2" charset="0"/>
                <a:cs typeface="Gotham Book" pitchFamily="2" charset="0"/>
              </a:rPr>
            </a:br>
            <a:r>
              <a:rPr lang="en-US" altLang="en-US" sz="3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tham Book" pitchFamily="2" charset="0"/>
                <a:cs typeface="Gotham Book" pitchFamily="2" charset="0"/>
              </a:rPr>
              <a:t>SKILLS FOR LEADERS</a:t>
            </a:r>
            <a:endParaRPr lang="en-US" sz="3600" dirty="0">
              <a:solidFill>
                <a:srgbClr val="00B0F0"/>
              </a:solidFill>
              <a:latin typeface="Gotham Book" pitchFamily="2" charset="0"/>
              <a:cs typeface="Gotham Book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CDB7F-7901-8040-9B4F-47D10242B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846" y="4562235"/>
            <a:ext cx="4324642" cy="1199392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Gotham Book" pitchFamily="2" charset="0"/>
                <a:cs typeface="Gotham Book" pitchFamily="2" charset="0"/>
              </a:rPr>
              <a:t>With Jen Buck</a:t>
            </a:r>
          </a:p>
          <a:p>
            <a:r>
              <a:rPr lang="en-US" sz="1200" dirty="0" err="1">
                <a:latin typeface="Gotham Book" pitchFamily="2" charset="0"/>
                <a:cs typeface="Gotham Book" pitchFamily="2" charset="0"/>
              </a:rPr>
              <a:t>Jenbuckspeaks.com</a:t>
            </a:r>
            <a:r>
              <a:rPr lang="en-US" sz="1200" dirty="0">
                <a:latin typeface="Gotham Book" pitchFamily="2" charset="0"/>
                <a:cs typeface="Gotham Book" pitchFamily="2" charset="0"/>
              </a:rPr>
              <a:t>/</a:t>
            </a:r>
            <a:r>
              <a:rPr lang="en-US" sz="1200" dirty="0" err="1">
                <a:latin typeface="Gotham Book" pitchFamily="2" charset="0"/>
                <a:cs typeface="Gotham Book" pitchFamily="2" charset="0"/>
              </a:rPr>
              <a:t>heliae</a:t>
            </a:r>
            <a:endParaRPr lang="en-US" sz="1200" dirty="0">
              <a:latin typeface="Gotham Book" pitchFamily="2" charset="0"/>
              <a:cs typeface="Gotham Book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4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goal&#10;&#10;Description automatically generated with medium confidence">
            <a:extLst>
              <a:ext uri="{FF2B5EF4-FFF2-40B4-BE49-F238E27FC236}">
                <a16:creationId xmlns:a16="http://schemas.microsoft.com/office/drawing/2014/main" id="{72375A07-82A6-D0EC-7D2A-B0BBEB4A1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1466" y="77002"/>
            <a:ext cx="5277589" cy="66606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8EAB42F-87F1-D820-238C-70D020CACA3A}"/>
              </a:ext>
            </a:extLst>
          </p:cNvPr>
          <p:cNvSpPr/>
          <p:nvPr/>
        </p:nvSpPr>
        <p:spPr>
          <a:xfrm>
            <a:off x="4366586" y="1886005"/>
            <a:ext cx="628698" cy="279133"/>
          </a:xfrm>
          <a:prstGeom prst="rect">
            <a:avLst/>
          </a:prstGeom>
          <a:solidFill>
            <a:srgbClr val="F6891B"/>
          </a:solidFill>
          <a:ln>
            <a:solidFill>
              <a:srgbClr val="F6891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AF148F-EEDE-BAA1-71FA-EF87953DFF36}"/>
              </a:ext>
            </a:extLst>
          </p:cNvPr>
          <p:cNvSpPr txBox="1"/>
          <p:nvPr/>
        </p:nvSpPr>
        <p:spPr>
          <a:xfrm>
            <a:off x="4366586" y="1840906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Goal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D96EF0-585F-1997-FCC3-C9965C43AB1A}"/>
              </a:ext>
            </a:extLst>
          </p:cNvPr>
          <p:cNvSpPr/>
          <p:nvPr/>
        </p:nvSpPr>
        <p:spPr>
          <a:xfrm>
            <a:off x="10056279" y="3522845"/>
            <a:ext cx="500774" cy="48723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7CFA623-DF37-F0A2-320D-A0B044BE7F6C}"/>
              </a:ext>
            </a:extLst>
          </p:cNvPr>
          <p:cNvSpPr/>
          <p:nvPr/>
        </p:nvSpPr>
        <p:spPr>
          <a:xfrm>
            <a:off x="10895538" y="-457200"/>
            <a:ext cx="914400" cy="914400"/>
          </a:xfrm>
          <a:prstGeom prst="ellipse">
            <a:avLst/>
          </a:prstGeom>
          <a:solidFill>
            <a:srgbClr val="C9008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3ED2CE7-B94D-2DB0-78E8-A4FF2AFD104F}"/>
              </a:ext>
            </a:extLst>
          </p:cNvPr>
          <p:cNvSpPr/>
          <p:nvPr/>
        </p:nvSpPr>
        <p:spPr>
          <a:xfrm>
            <a:off x="409068" y="6196355"/>
            <a:ext cx="914400" cy="9144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0E78300-2066-823F-0A3F-5B9FB2146406}"/>
              </a:ext>
            </a:extLst>
          </p:cNvPr>
          <p:cNvSpPr/>
          <p:nvPr/>
        </p:nvSpPr>
        <p:spPr>
          <a:xfrm>
            <a:off x="174856" y="364511"/>
            <a:ext cx="575915" cy="617266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28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gears with text&#10;&#10;Description automatically generated with medium confidence">
            <a:extLst>
              <a:ext uri="{FF2B5EF4-FFF2-40B4-BE49-F238E27FC236}">
                <a16:creationId xmlns:a16="http://schemas.microsoft.com/office/drawing/2014/main" id="{26AE8D6A-9665-A6D1-1561-AB013F7CE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65" y="337545"/>
            <a:ext cx="11820269" cy="618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1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6E5406-7B7E-0840-BAB5-2A4500F31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9" y="4065806"/>
            <a:ext cx="5458528" cy="2792194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134CC3FF-7AA4-46F4-8B24-2F9383D86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11" y="805742"/>
            <a:ext cx="3647770" cy="3193211"/>
            <a:chOff x="1674895" y="1345036"/>
            <a:chExt cx="5428610" cy="421093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75E42E8-8B96-4FF0-9DCC-7E2084C0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8FEA8A4-ED0E-429C-884B-1599153B8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5" y="685805"/>
            <a:ext cx="3624947" cy="319321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7D7F00-B510-1A4B-BB58-8C2DD8137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84" y="859808"/>
            <a:ext cx="3543197" cy="28789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otham Book" pitchFamily="2" charset="0"/>
                <a:cs typeface="Gotham Book" pitchFamily="2" charset="0"/>
              </a:rPr>
              <a:t>Great Leaders Are Always Accountable Leaders</a:t>
            </a:r>
          </a:p>
        </p:txBody>
      </p:sp>
      <p:grpSp>
        <p:nvGrpSpPr>
          <p:cNvPr id="17" name="Graphic 4">
            <a:extLst>
              <a:ext uri="{FF2B5EF4-FFF2-40B4-BE49-F238E27FC236}">
                <a16:creationId xmlns:a16="http://schemas.microsoft.com/office/drawing/2014/main" id="{5F2AA49C-5AC0-41C7-BFAF-74B8D8293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9048" y="2335801"/>
            <a:ext cx="849365" cy="849366"/>
            <a:chOff x="5829300" y="3162300"/>
            <a:chExt cx="532256" cy="532257"/>
          </a:xfrm>
          <a:solidFill>
            <a:srgbClr val="FFFFFF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8A750A0-64B5-41B2-B525-A914EB40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216C77-85C1-4BDC-87A8-7E7593320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71AED48-754E-41AC-9ECC-DB2597644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8005417-D297-404F-82A5-8C4393E85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7F942D6-2D0C-4894-81F0-6F81714BA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FAD802E-9670-4B80-876B-3FF64D29A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38AF437-0BFB-40E4-ADA0-5749919A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8BC9C3D-CBBE-4D29-9DAC-98B3CAF39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7016629-22ED-494E-9205-594895DA9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FF3CC1E-0ED4-4599-9B4E-F057769B96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5A4B3A-F9A7-4FA6-A7F3-EA08E0BA1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83B6A14-A56D-4B95-8395-89CF53A09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9F0868B-B193-43B6-BB1E-1FF72993E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Graphic 4">
            <a:extLst>
              <a:ext uri="{FF2B5EF4-FFF2-40B4-BE49-F238E27FC236}">
                <a16:creationId xmlns:a16="http://schemas.microsoft.com/office/drawing/2014/main" id="{BB32367D-C4F2-49D5-A586-298C7CA82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9048" y="2335801"/>
            <a:ext cx="849365" cy="849366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FF7EE7-ACA2-4BFF-BA75-7FAE93FBB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647462E-B5E8-4F02-A1E4-BD0380A22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12CE109-6153-414A-B2D6-C4F9C6FA2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AF530F5-D68D-4BC8-8984-F1A8B5DEB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EB69747-F9DD-4B80-B488-D5565D0BC6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3AFB787-B8A4-4269-9DA9-FF4A66030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E682D93-25A6-4D91-9A81-3F247BBEE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D5F48B5-53B4-4DA8-B929-6AFF50658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CA195A3-2A74-4D13-A1B8-24765E26B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8F1918-C39D-4713-AB21-685A94435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3592273-DEE6-42E1-B824-11D5443323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2D6F82B-B619-4D8B-85AE-0E57103BA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246C574-90D4-412B-9444-203F7C83C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E0088-BF98-DA41-BCC5-BBF06272D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3646" y="234176"/>
            <a:ext cx="6621886" cy="668370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100" dirty="0">
                <a:latin typeface="Gotham Book" pitchFamily="2" charset="0"/>
                <a:cs typeface="Gotham Book" pitchFamily="2" charset="0"/>
              </a:rPr>
              <a:t>1.  Be accountable to your team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100" dirty="0">
                <a:latin typeface="Gotham Book" pitchFamily="2" charset="0"/>
                <a:cs typeface="Gotham Book" pitchFamily="2" charset="0"/>
              </a:rPr>
              <a:t>2. Be the right example</a:t>
            </a:r>
            <a:br>
              <a:rPr lang="en-US" sz="3100" dirty="0">
                <a:latin typeface="Gotham Book" pitchFamily="2" charset="0"/>
                <a:cs typeface="Gotham Book" pitchFamily="2" charset="0"/>
              </a:rPr>
            </a:br>
            <a:r>
              <a:rPr lang="en-US" sz="3100" dirty="0">
                <a:latin typeface="Gotham Book" pitchFamily="2" charset="0"/>
                <a:cs typeface="Gotham Book" pitchFamily="2" charset="0"/>
              </a:rPr>
              <a:t>3. Address issues of conflict/fear                                          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100" dirty="0">
                <a:latin typeface="Gotham Book" pitchFamily="2" charset="0"/>
                <a:cs typeface="Gotham Book" pitchFamily="2" charset="0"/>
              </a:rPr>
              <a:t>4. Coach regularly and often</a:t>
            </a:r>
            <a:br>
              <a:rPr lang="en-US" sz="3100" dirty="0">
                <a:latin typeface="Gotham Book" pitchFamily="2" charset="0"/>
                <a:cs typeface="Gotham Book" pitchFamily="2" charset="0"/>
              </a:rPr>
            </a:br>
            <a:r>
              <a:rPr lang="en-US" sz="3100" dirty="0">
                <a:latin typeface="Gotham Book" pitchFamily="2" charset="0"/>
                <a:cs typeface="Gotham Book" pitchFamily="2" charset="0"/>
              </a:rPr>
              <a:t>5. </a:t>
            </a:r>
            <a:r>
              <a:rPr lang="en-US" sz="3100" dirty="0" err="1">
                <a:latin typeface="Gotham Book" pitchFamily="2" charset="0"/>
                <a:cs typeface="Gotham Book" pitchFamily="2" charset="0"/>
              </a:rPr>
              <a:t>Qtip</a:t>
            </a:r>
            <a:r>
              <a:rPr lang="en-US" sz="3100" dirty="0">
                <a:latin typeface="Gotham Book" pitchFamily="2" charset="0"/>
                <a:cs typeface="Gotham Book" pitchFamily="2" charset="0"/>
              </a:rPr>
              <a:t>/ Quit taking it personally</a:t>
            </a:r>
            <a:br>
              <a:rPr lang="en-US" sz="3100" dirty="0">
                <a:latin typeface="Gotham Book" pitchFamily="2" charset="0"/>
                <a:cs typeface="Gotham Book" pitchFamily="2" charset="0"/>
              </a:rPr>
            </a:br>
            <a:r>
              <a:rPr lang="en-US" sz="3100" dirty="0">
                <a:latin typeface="Gotham Book" pitchFamily="2" charset="0"/>
                <a:cs typeface="Gotham Book" pitchFamily="2" charset="0"/>
              </a:rPr>
              <a:t>6. Build comfort with teammates</a:t>
            </a:r>
            <a:br>
              <a:rPr lang="en-US" sz="3100" dirty="0">
                <a:latin typeface="Gotham Book" pitchFamily="2" charset="0"/>
                <a:cs typeface="Gotham Book" pitchFamily="2" charset="0"/>
              </a:rPr>
            </a:br>
            <a:r>
              <a:rPr lang="en-US" sz="3100" dirty="0">
                <a:latin typeface="Gotham Book" pitchFamily="2" charset="0"/>
                <a:cs typeface="Gotham Book" pitchFamily="2" charset="0"/>
              </a:rPr>
              <a:t>7. Commit to a No Judgment Zone</a:t>
            </a:r>
            <a:br>
              <a:rPr lang="en-US" sz="3100" dirty="0">
                <a:latin typeface="Gotham Book" pitchFamily="2" charset="0"/>
                <a:cs typeface="Gotham Book" pitchFamily="2" charset="0"/>
              </a:rPr>
            </a:br>
            <a:r>
              <a:rPr lang="en-US" sz="3100" dirty="0">
                <a:latin typeface="Gotham Book" pitchFamily="2" charset="0"/>
                <a:cs typeface="Gotham Book" pitchFamily="2" charset="0"/>
              </a:rPr>
              <a:t>8. Be willing to accept feedback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100" dirty="0">
                <a:latin typeface="Gotham Book" pitchFamily="2" charset="0"/>
                <a:cs typeface="Gotham Book" pitchFamily="2" charset="0"/>
              </a:rPr>
              <a:t>9. Be willing to delegate 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518B0A-FEBF-5A47-A83B-7FF7A6061417}"/>
              </a:ext>
            </a:extLst>
          </p:cNvPr>
          <p:cNvSpPr/>
          <p:nvPr/>
        </p:nvSpPr>
        <p:spPr>
          <a:xfrm>
            <a:off x="3776982" y="6273522"/>
            <a:ext cx="1532066" cy="498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C833DA1-2294-A4BB-9DCB-57830C7BB651}"/>
              </a:ext>
            </a:extLst>
          </p:cNvPr>
          <p:cNvSpPr/>
          <p:nvPr/>
        </p:nvSpPr>
        <p:spPr>
          <a:xfrm>
            <a:off x="4634126" y="2118275"/>
            <a:ext cx="1042539" cy="109319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999D9F-6623-6065-1808-DF0E21F9D782}"/>
              </a:ext>
            </a:extLst>
          </p:cNvPr>
          <p:cNvSpPr/>
          <p:nvPr/>
        </p:nvSpPr>
        <p:spPr>
          <a:xfrm>
            <a:off x="10878377" y="-398507"/>
            <a:ext cx="91440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A1FBAE5-3817-1346-3714-F24173CDA075}"/>
              </a:ext>
            </a:extLst>
          </p:cNvPr>
          <p:cNvSpPr/>
          <p:nvPr/>
        </p:nvSpPr>
        <p:spPr>
          <a:xfrm>
            <a:off x="11698357" y="3879016"/>
            <a:ext cx="622532" cy="61141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D01ED9C-4907-6E64-EC94-17084C459781}"/>
              </a:ext>
            </a:extLst>
          </p:cNvPr>
          <p:cNvSpPr/>
          <p:nvPr/>
        </p:nvSpPr>
        <p:spPr>
          <a:xfrm>
            <a:off x="4073171" y="6362880"/>
            <a:ext cx="914400" cy="914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F15AC40-B417-86DE-AFBD-1390A1405C2A}"/>
              </a:ext>
            </a:extLst>
          </p:cNvPr>
          <p:cNvSpPr/>
          <p:nvPr/>
        </p:nvSpPr>
        <p:spPr>
          <a:xfrm>
            <a:off x="-130784" y="-9333"/>
            <a:ext cx="518410" cy="487017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5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104332FF-8349-42A5-B5C8-5EE3825CE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929544-B9B2-1AD5-EFE9-47ED82C38624}"/>
              </a:ext>
            </a:extLst>
          </p:cNvPr>
          <p:cNvSpPr txBox="1"/>
          <p:nvPr/>
        </p:nvSpPr>
        <p:spPr>
          <a:xfrm>
            <a:off x="1331088" y="565739"/>
            <a:ext cx="9745883" cy="1124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WHY DOES COACHING MATTER?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D1FF148-6725-4278-A9A8-A9A6A3F26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38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247507B-4D21-4FF7-B49C-239309CF2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389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TextBox 1">
            <a:extLst>
              <a:ext uri="{FF2B5EF4-FFF2-40B4-BE49-F238E27FC236}">
                <a16:creationId xmlns:a16="http://schemas.microsoft.com/office/drawing/2014/main" id="{A8668CE7-7C21-935F-3262-83C186BC8A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81955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70348759-22CD-18F1-D630-E005F39849E4}"/>
              </a:ext>
            </a:extLst>
          </p:cNvPr>
          <p:cNvSpPr/>
          <p:nvPr/>
        </p:nvSpPr>
        <p:spPr>
          <a:xfrm>
            <a:off x="-338667" y="5758206"/>
            <a:ext cx="914400" cy="914400"/>
          </a:xfrm>
          <a:prstGeom prst="ellipse">
            <a:avLst/>
          </a:prstGeom>
          <a:solidFill>
            <a:srgbClr val="F6891B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DD3EACD-6990-555A-AFA3-675AAD4A8642}"/>
              </a:ext>
            </a:extLst>
          </p:cNvPr>
          <p:cNvSpPr/>
          <p:nvPr/>
        </p:nvSpPr>
        <p:spPr>
          <a:xfrm>
            <a:off x="11498210" y="-227209"/>
            <a:ext cx="914400" cy="914400"/>
          </a:xfrm>
          <a:prstGeom prst="ellipse">
            <a:avLst/>
          </a:prstGeom>
          <a:solidFill>
            <a:srgbClr val="C90083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1D6F97-E7B1-FF67-2FF7-12957C8CC51F}"/>
              </a:ext>
            </a:extLst>
          </p:cNvPr>
          <p:cNvSpPr/>
          <p:nvPr/>
        </p:nvSpPr>
        <p:spPr>
          <a:xfrm>
            <a:off x="47434" y="130193"/>
            <a:ext cx="433272" cy="365516"/>
          </a:xfrm>
          <a:prstGeom prst="ellipse">
            <a:avLst/>
          </a:prstGeom>
          <a:solidFill>
            <a:srgbClr val="D471F6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8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D0488-D700-DC48-8210-EBDC1267A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765" y="1225420"/>
            <a:ext cx="6400416" cy="345664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cap="all" dirty="0"/>
            </a:br>
            <a:endParaRPr lang="en-US" cap="al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271F0-931A-3742-A2D9-603E82B0B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0044" y="6627097"/>
            <a:ext cx="6403070" cy="950518"/>
          </a:xfr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Lacking interest in their work, and in the well-being of the team.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 Blaming others for mistakes and failures.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 Missing deadlines.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  Avoiding challenging tasks and projects; and not taking risks.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  Regularly complaining about unfair treatment by team leaders and team members – and engaging in self-pity.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  Avoiding taking initiative, and being dependent on others for work, advice, and instructions.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  Lacking trust in team members and leaders.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00" spc="80" dirty="0"/>
              <a:t>  Making excuses regularly – they may often say "It's not my fault," or, "That's unfair."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500" spc="8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834D55-007C-5148-B369-B497BAB1A2FE}"/>
              </a:ext>
            </a:extLst>
          </p:cNvPr>
          <p:cNvSpPr txBox="1"/>
          <p:nvPr/>
        </p:nvSpPr>
        <p:spPr>
          <a:xfrm>
            <a:off x="605067" y="1225420"/>
            <a:ext cx="1198193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Lacking interest in work, and in the well-being of the team.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Blaming others for mistakes and failures.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Missing deadlines.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Regularly complaining about unfair treatment; engaging in self-pity, deflecting responsibility,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     feeling buried, argumentative toward leadership.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Avoiding taking initiative, and being dependent on others for work, advice, and instructions.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Book" pitchFamily="2" charset="0"/>
                <a:cs typeface="Gotham Book" pitchFamily="2" charset="0"/>
              </a:rPr>
              <a:t>Making excuses regularly – may often say "It's not my fault," or "That's unfair."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921C10-2E0E-FB4F-BEF8-E066E1C98283}"/>
              </a:ext>
            </a:extLst>
          </p:cNvPr>
          <p:cNvSpPr txBox="1"/>
          <p:nvPr/>
        </p:nvSpPr>
        <p:spPr>
          <a:xfrm>
            <a:off x="1552705" y="574752"/>
            <a:ext cx="9086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chemeClr val="accent3"/>
                </a:solidFill>
                <a:latin typeface="Gotham Book" pitchFamily="2" charset="0"/>
                <a:cs typeface="Gotham Book" pitchFamily="2" charset="0"/>
              </a:rPr>
              <a:t>WHEN THERE’S A LACK OF ACCOUNTABILITY WE SEE: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609AFB-776A-134F-B788-9AEC7D172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05103"/>
            <a:ext cx="12192000" cy="26218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1ED150-1F55-95A9-B3C1-43AA8BC2F9B4}"/>
              </a:ext>
            </a:extLst>
          </p:cNvPr>
          <p:cNvSpPr txBox="1"/>
          <p:nvPr/>
        </p:nvSpPr>
        <p:spPr>
          <a:xfrm rot="20599410">
            <a:off x="577433" y="215062"/>
            <a:ext cx="157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RollerscriptW01-Smooth" panose="03050600040307000000" pitchFamily="66" charset="0"/>
              </a:rPr>
              <a:t>Review!</a:t>
            </a:r>
          </a:p>
        </p:txBody>
      </p:sp>
    </p:spTree>
    <p:extLst>
      <p:ext uri="{BB962C8B-B14F-4D97-AF65-F5344CB8AC3E}">
        <p14:creationId xmlns:p14="http://schemas.microsoft.com/office/powerpoint/2010/main" val="87474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79593"/>
            <a:ext cx="10058400" cy="13716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4600" b="1" u="sng" dirty="0">
                <a:latin typeface="Gotham Book" pitchFamily="2" charset="0"/>
                <a:cs typeface="Gotham Book" pitchFamily="2" charset="0"/>
              </a:rPr>
              <a:t>Before you engage in coaching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373E74-CAF5-46F7-86CF-414A82B5DD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355223"/>
              </p:ext>
            </p:extLst>
          </p:nvPr>
        </p:nvGraphicFramePr>
        <p:xfrm>
          <a:off x="626533" y="1761066"/>
          <a:ext cx="10989734" cy="4454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A72961EC-2C9B-E045-A452-56CB4B91D71B}"/>
              </a:ext>
            </a:extLst>
          </p:cNvPr>
          <p:cNvSpPr/>
          <p:nvPr/>
        </p:nvSpPr>
        <p:spPr>
          <a:xfrm>
            <a:off x="10909415" y="299786"/>
            <a:ext cx="914400" cy="914400"/>
          </a:xfrm>
          <a:prstGeom prst="ellipse">
            <a:avLst/>
          </a:prstGeom>
          <a:solidFill>
            <a:srgbClr val="00EFF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48C745-EF69-6B41-A11E-A644649C25DF}"/>
              </a:ext>
            </a:extLst>
          </p:cNvPr>
          <p:cNvSpPr/>
          <p:nvPr/>
        </p:nvSpPr>
        <p:spPr>
          <a:xfrm>
            <a:off x="11883081" y="5066270"/>
            <a:ext cx="617837" cy="59312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CEC47D-13A1-D940-A27F-483E4294C51E}"/>
              </a:ext>
            </a:extLst>
          </p:cNvPr>
          <p:cNvSpPr/>
          <p:nvPr/>
        </p:nvSpPr>
        <p:spPr>
          <a:xfrm>
            <a:off x="6121400" y="6311079"/>
            <a:ext cx="490151" cy="45120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3B3DD9B-CC88-8949-88EB-23603002D44F}"/>
              </a:ext>
            </a:extLst>
          </p:cNvPr>
          <p:cNvSpPr/>
          <p:nvPr/>
        </p:nvSpPr>
        <p:spPr>
          <a:xfrm>
            <a:off x="-338667" y="5758206"/>
            <a:ext cx="914400" cy="914400"/>
          </a:xfrm>
          <a:prstGeom prst="ellipse">
            <a:avLst/>
          </a:prstGeom>
          <a:solidFill>
            <a:srgbClr val="D471F6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05646A5-6309-A89F-3151-EF8D08DEBB36}"/>
              </a:ext>
            </a:extLst>
          </p:cNvPr>
          <p:cNvSpPr/>
          <p:nvPr/>
        </p:nvSpPr>
        <p:spPr>
          <a:xfrm>
            <a:off x="4822687" y="-225604"/>
            <a:ext cx="490151" cy="451207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88C7AC-18C2-4AF3-B55F-B30A6D83DD15}"/>
              </a:ext>
            </a:extLst>
          </p:cNvPr>
          <p:cNvSpPr txBox="1"/>
          <p:nvPr/>
        </p:nvSpPr>
        <p:spPr>
          <a:xfrm rot="20464197">
            <a:off x="667118" y="242484"/>
            <a:ext cx="14205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RollerscriptW01-Smooth" panose="03050600040307000000" pitchFamily="66" charset="0"/>
              </a:rPr>
              <a:t>Review!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5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83FFC-C537-F9C4-96F7-3788D58922B2}"/>
              </a:ext>
            </a:extLst>
          </p:cNvPr>
          <p:cNvSpPr txBox="1"/>
          <p:nvPr/>
        </p:nvSpPr>
        <p:spPr>
          <a:xfrm>
            <a:off x="3266173" y="217694"/>
            <a:ext cx="5659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Gotham Book" pitchFamily="2" charset="0"/>
                <a:cs typeface="Gotham Book" pitchFamily="2" charset="0"/>
              </a:rPr>
              <a:t>COMMUNICATION FACTS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9FCF8F-5B3E-C507-5C6B-739C0753582D}"/>
              </a:ext>
            </a:extLst>
          </p:cNvPr>
          <p:cNvSpPr txBox="1"/>
          <p:nvPr/>
        </p:nvSpPr>
        <p:spPr>
          <a:xfrm>
            <a:off x="2378475" y="1081560"/>
            <a:ext cx="7566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75% of our waking hours are spent in some form of communication.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DDBA10-3CBA-F101-5B63-DC322766B8F3}"/>
              </a:ext>
            </a:extLst>
          </p:cNvPr>
          <p:cNvSpPr/>
          <p:nvPr/>
        </p:nvSpPr>
        <p:spPr>
          <a:xfrm>
            <a:off x="616019" y="1657151"/>
            <a:ext cx="1623459" cy="161864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1600" dirty="0"/>
              <a:t>WRITING</a:t>
            </a:r>
          </a:p>
          <a:p>
            <a:pPr algn="ctr"/>
            <a:r>
              <a:rPr lang="en-US" sz="1600" dirty="0"/>
              <a:t>9%</a:t>
            </a:r>
          </a:p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C29BD-563F-189D-3173-02C70C762980}"/>
              </a:ext>
            </a:extLst>
          </p:cNvPr>
          <p:cNvSpPr/>
          <p:nvPr/>
        </p:nvSpPr>
        <p:spPr>
          <a:xfrm>
            <a:off x="3638351" y="1657150"/>
            <a:ext cx="1623459" cy="16186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READING</a:t>
            </a:r>
          </a:p>
          <a:p>
            <a:pPr algn="ctr"/>
            <a:r>
              <a:rPr lang="en-US" sz="1600" dirty="0"/>
              <a:t>16%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CB88069-68D5-E73F-398E-0E7A1C0AEBA3}"/>
              </a:ext>
            </a:extLst>
          </p:cNvPr>
          <p:cNvSpPr/>
          <p:nvPr/>
        </p:nvSpPr>
        <p:spPr>
          <a:xfrm>
            <a:off x="6660683" y="1657150"/>
            <a:ext cx="1623459" cy="161864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TALKING</a:t>
            </a:r>
          </a:p>
          <a:p>
            <a:pPr algn="ctr"/>
            <a:r>
              <a:rPr lang="en-US" sz="1600" dirty="0"/>
              <a:t>30%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0EA2BBF-4F72-0BAD-B9A0-64852094FA90}"/>
              </a:ext>
            </a:extLst>
          </p:cNvPr>
          <p:cNvSpPr/>
          <p:nvPr/>
        </p:nvSpPr>
        <p:spPr>
          <a:xfrm>
            <a:off x="9683015" y="1657150"/>
            <a:ext cx="1623459" cy="16346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LISTENING</a:t>
            </a:r>
          </a:p>
          <a:p>
            <a:pPr algn="ctr"/>
            <a:r>
              <a:rPr lang="en-US" sz="1600" dirty="0"/>
              <a:t>45%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4AD1E-03B0-DA25-710D-3DAE713C227A}"/>
              </a:ext>
            </a:extLst>
          </p:cNvPr>
          <p:cNvSpPr txBox="1"/>
          <p:nvPr/>
        </p:nvSpPr>
        <p:spPr>
          <a:xfrm>
            <a:off x="245227" y="4129820"/>
            <a:ext cx="15135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8 nonverbal </a:t>
            </a:r>
          </a:p>
          <a:p>
            <a:r>
              <a:rPr lang="en-US" sz="2000" dirty="0"/>
              <a:t>elements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2BAD357-86CD-FBCE-6FF3-5147157157C0}"/>
              </a:ext>
            </a:extLst>
          </p:cNvPr>
          <p:cNvSpPr/>
          <p:nvPr/>
        </p:nvSpPr>
        <p:spPr>
          <a:xfrm>
            <a:off x="2007498" y="416302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B0F032C-DCB0-656D-036A-BE5AFC3D28A6}"/>
              </a:ext>
            </a:extLst>
          </p:cNvPr>
          <p:cNvSpPr/>
          <p:nvPr/>
        </p:nvSpPr>
        <p:spPr>
          <a:xfrm>
            <a:off x="6694299" y="4169219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0224713-097A-FAC3-E942-1363E00E61EC}"/>
              </a:ext>
            </a:extLst>
          </p:cNvPr>
          <p:cNvSpPr/>
          <p:nvPr/>
        </p:nvSpPr>
        <p:spPr>
          <a:xfrm>
            <a:off x="3191233" y="416302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26B49D-DC5F-76EF-38A7-E7685482242D}"/>
              </a:ext>
            </a:extLst>
          </p:cNvPr>
          <p:cNvSpPr/>
          <p:nvPr/>
        </p:nvSpPr>
        <p:spPr>
          <a:xfrm>
            <a:off x="4362020" y="416302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74181C2-FECF-C407-59D5-AD927B571E30}"/>
              </a:ext>
            </a:extLst>
          </p:cNvPr>
          <p:cNvSpPr/>
          <p:nvPr/>
        </p:nvSpPr>
        <p:spPr>
          <a:xfrm>
            <a:off x="7855791" y="4172666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C4FF58C-BA09-56E1-BBED-064D0CEBCAEE}"/>
              </a:ext>
            </a:extLst>
          </p:cNvPr>
          <p:cNvSpPr/>
          <p:nvPr/>
        </p:nvSpPr>
        <p:spPr>
          <a:xfrm>
            <a:off x="5532807" y="416302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4D1EBAC-783D-CB9A-E8C3-FFD3A26A08EA}"/>
              </a:ext>
            </a:extLst>
          </p:cNvPr>
          <p:cNvSpPr/>
          <p:nvPr/>
        </p:nvSpPr>
        <p:spPr>
          <a:xfrm>
            <a:off x="8999687" y="4184289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8C2A901-42D0-0DD6-2924-6C30AEC05DD6}"/>
              </a:ext>
            </a:extLst>
          </p:cNvPr>
          <p:cNvSpPr/>
          <p:nvPr/>
        </p:nvSpPr>
        <p:spPr>
          <a:xfrm>
            <a:off x="10135743" y="4210914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6A1E69-3191-972C-C7B4-47688BBF54EE}"/>
              </a:ext>
            </a:extLst>
          </p:cNvPr>
          <p:cNvSpPr/>
          <p:nvPr/>
        </p:nvSpPr>
        <p:spPr>
          <a:xfrm>
            <a:off x="144379" y="606392"/>
            <a:ext cx="693019" cy="475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A51A02-F401-EA64-F098-DD27975858D8}"/>
              </a:ext>
            </a:extLst>
          </p:cNvPr>
          <p:cNvSpPr txBox="1"/>
          <p:nvPr/>
        </p:nvSpPr>
        <p:spPr>
          <a:xfrm rot="19563751">
            <a:off x="2051636" y="4206112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FACIAL </a:t>
            </a:r>
          </a:p>
          <a:p>
            <a:r>
              <a:rPr lang="en-US" sz="1400" dirty="0"/>
              <a:t>EXPRESSIONS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06F1FA-9E29-A1E3-C4DF-C026B8091739}"/>
              </a:ext>
            </a:extLst>
          </p:cNvPr>
          <p:cNvSpPr txBox="1"/>
          <p:nvPr/>
        </p:nvSpPr>
        <p:spPr>
          <a:xfrm rot="19580346">
            <a:off x="3216690" y="4237893"/>
            <a:ext cx="1463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BODY LANGUAGE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3C23D5-51FC-B528-0951-81D99BC4409C}"/>
              </a:ext>
            </a:extLst>
          </p:cNvPr>
          <p:cNvSpPr txBox="1"/>
          <p:nvPr/>
        </p:nvSpPr>
        <p:spPr>
          <a:xfrm rot="19578073">
            <a:off x="4486021" y="4313834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GESTURES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2156FA-0214-1CD7-EC93-8AFEDA7C63AE}"/>
              </a:ext>
            </a:extLst>
          </p:cNvPr>
          <p:cNvSpPr txBox="1"/>
          <p:nvPr/>
        </p:nvSpPr>
        <p:spPr>
          <a:xfrm rot="19524568">
            <a:off x="5636486" y="4313835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PROXEMICS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662A6E-7F5C-28D6-27FA-6508FAAFC5FD}"/>
              </a:ext>
            </a:extLst>
          </p:cNvPr>
          <p:cNvSpPr txBox="1"/>
          <p:nvPr/>
        </p:nvSpPr>
        <p:spPr>
          <a:xfrm rot="19563737">
            <a:off x="6753293" y="4296191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APPEARANCE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E1D804-9726-A898-3E53-03BAE2D9D90F}"/>
              </a:ext>
            </a:extLst>
          </p:cNvPr>
          <p:cNvSpPr txBox="1"/>
          <p:nvPr/>
        </p:nvSpPr>
        <p:spPr>
          <a:xfrm rot="19562919">
            <a:off x="8009686" y="4266087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HAPTICS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5E83C3-2AFA-94E9-1B53-1027AB4BAABF}"/>
              </a:ext>
            </a:extLst>
          </p:cNvPr>
          <p:cNvSpPr txBox="1"/>
          <p:nvPr/>
        </p:nvSpPr>
        <p:spPr>
          <a:xfrm rot="19595505">
            <a:off x="9154156" y="4329875"/>
            <a:ext cx="888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EYE GAZE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D03A85-0764-8C86-1D50-E9341ACC6E69}"/>
              </a:ext>
            </a:extLst>
          </p:cNvPr>
          <p:cNvSpPr txBox="1"/>
          <p:nvPr/>
        </p:nvSpPr>
        <p:spPr>
          <a:xfrm rot="19583677">
            <a:off x="10154182" y="4276737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PARALINGUISTICS</a:t>
            </a:r>
          </a:p>
        </p:txBody>
      </p:sp>
      <p:pic>
        <p:nvPicPr>
          <p:cNvPr id="31" name="Picture 30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C0734F7-83E8-8031-1757-7D3582625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896" y="5530653"/>
            <a:ext cx="2490955" cy="1634689"/>
          </a:xfrm>
          <a:prstGeom prst="rect">
            <a:avLst/>
          </a:prstGeom>
        </p:spPr>
      </p:pic>
      <p:pic>
        <p:nvPicPr>
          <p:cNvPr id="33" name="Picture 3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E85F8D4-E626-0258-E1B9-FD692F55D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700" y="5558436"/>
            <a:ext cx="1513555" cy="133530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5B7DBD2D-F7E9-535F-25EB-B21B8DBA869C}"/>
              </a:ext>
            </a:extLst>
          </p:cNvPr>
          <p:cNvSpPr txBox="1"/>
          <p:nvPr/>
        </p:nvSpPr>
        <p:spPr>
          <a:xfrm>
            <a:off x="3167153" y="5932420"/>
            <a:ext cx="58576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10% of conflicts are due to a difference in opinion.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90% are due to the wrong tone of voice.</a:t>
            </a:r>
          </a:p>
        </p:txBody>
      </p:sp>
    </p:spTree>
    <p:extLst>
      <p:ext uri="{BB962C8B-B14F-4D97-AF65-F5344CB8AC3E}">
        <p14:creationId xmlns:p14="http://schemas.microsoft.com/office/powerpoint/2010/main" val="50376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20759" y="872711"/>
            <a:ext cx="1973834" cy="1784753"/>
          </a:xfrm>
          <a:prstGeom prst="ellipse">
            <a:avLst/>
          </a:prstGeom>
          <a:solidFill>
            <a:schemeClr val="accent1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Authority-driven</a:t>
            </a:r>
          </a:p>
        </p:txBody>
      </p:sp>
      <p:sp>
        <p:nvSpPr>
          <p:cNvPr id="3" name="Oval 2"/>
          <p:cNvSpPr/>
          <p:nvPr/>
        </p:nvSpPr>
        <p:spPr>
          <a:xfrm>
            <a:off x="3159270" y="2572252"/>
            <a:ext cx="1973834" cy="1784753"/>
          </a:xfrm>
          <a:prstGeom prst="ellipse">
            <a:avLst/>
          </a:prstGeom>
          <a:solidFill>
            <a:schemeClr val="accent1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Results Focused</a:t>
            </a:r>
          </a:p>
        </p:txBody>
      </p:sp>
      <p:sp>
        <p:nvSpPr>
          <p:cNvPr id="5" name="Oval 4"/>
          <p:cNvSpPr/>
          <p:nvPr/>
        </p:nvSpPr>
        <p:spPr>
          <a:xfrm>
            <a:off x="1670062" y="4353126"/>
            <a:ext cx="1973834" cy="1784753"/>
          </a:xfrm>
          <a:prstGeom prst="ellipse">
            <a:avLst/>
          </a:prstGeom>
          <a:solidFill>
            <a:schemeClr val="accent1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Data Driven</a:t>
            </a:r>
          </a:p>
        </p:txBody>
      </p:sp>
      <p:sp>
        <p:nvSpPr>
          <p:cNvPr id="6" name="Oval 5"/>
          <p:cNvSpPr/>
          <p:nvPr/>
        </p:nvSpPr>
        <p:spPr>
          <a:xfrm>
            <a:off x="6571526" y="2536623"/>
            <a:ext cx="1973834" cy="1784753"/>
          </a:xfrm>
          <a:prstGeom prst="ellipse">
            <a:avLst/>
          </a:prstGeom>
          <a:solidFill>
            <a:srgbClr val="D471F6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Emotional</a:t>
            </a:r>
          </a:p>
        </p:txBody>
      </p:sp>
      <p:sp>
        <p:nvSpPr>
          <p:cNvPr id="7" name="Oval 6"/>
          <p:cNvSpPr/>
          <p:nvPr/>
        </p:nvSpPr>
        <p:spPr>
          <a:xfrm>
            <a:off x="8022596" y="872711"/>
            <a:ext cx="2070847" cy="1784753"/>
          </a:xfrm>
          <a:prstGeom prst="ellipse">
            <a:avLst/>
          </a:prstGeom>
          <a:solidFill>
            <a:srgbClr val="D471F6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rgbClr val="000000"/>
                </a:solidFill>
              </a:rPr>
              <a:t>Relationship</a:t>
            </a:r>
            <a:r>
              <a:rPr lang="en-US" b="1" dirty="0">
                <a:solidFill>
                  <a:srgbClr val="000000"/>
                </a:solidFill>
              </a:rPr>
              <a:t> Driven</a:t>
            </a:r>
          </a:p>
        </p:txBody>
      </p:sp>
      <p:sp>
        <p:nvSpPr>
          <p:cNvPr id="8" name="Oval 7"/>
          <p:cNvSpPr/>
          <p:nvPr/>
        </p:nvSpPr>
        <p:spPr>
          <a:xfrm>
            <a:off x="8073385" y="4353126"/>
            <a:ext cx="1973834" cy="1784753"/>
          </a:xfrm>
          <a:prstGeom prst="ellipse">
            <a:avLst/>
          </a:prstGeom>
          <a:solidFill>
            <a:srgbClr val="D471F6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Sensory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38502" y="153799"/>
            <a:ext cx="39763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Gotham Book" pitchFamily="2" charset="0"/>
                <a:cs typeface="Gotham Book" pitchFamily="2" charset="0"/>
              </a:rPr>
              <a:t>Understand Their </a:t>
            </a:r>
          </a:p>
          <a:p>
            <a:pPr algn="ctr"/>
            <a:r>
              <a:rPr lang="en-US" sz="3200" b="1" dirty="0">
                <a:solidFill>
                  <a:srgbClr val="0070C0"/>
                </a:solidFill>
                <a:latin typeface="Gotham Book" pitchFamily="2" charset="0"/>
                <a:cs typeface="Gotham Book" pitchFamily="2" charset="0"/>
              </a:rPr>
              <a:t>Thinking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77156" y="5698240"/>
            <a:ext cx="3499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Gotham Book" pitchFamily="2" charset="0"/>
                <a:cs typeface="Gotham Book" pitchFamily="2" charset="0"/>
              </a:rPr>
              <a:t>Customize Your</a:t>
            </a:r>
          </a:p>
          <a:p>
            <a:pPr algn="ctr"/>
            <a:r>
              <a:rPr lang="en-US" sz="3200" b="1" dirty="0">
                <a:solidFill>
                  <a:srgbClr val="0070C0"/>
                </a:solidFill>
                <a:latin typeface="Gotham Book" pitchFamily="2" charset="0"/>
                <a:cs typeface="Gotham Book" pitchFamily="2" charset="0"/>
              </a:rPr>
              <a:t>Coaching Style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11F30B-E805-C54E-8485-43B1E545B05E}"/>
              </a:ext>
            </a:extLst>
          </p:cNvPr>
          <p:cNvSpPr/>
          <p:nvPr/>
        </p:nvSpPr>
        <p:spPr>
          <a:xfrm>
            <a:off x="9549942" y="2626775"/>
            <a:ext cx="1973834" cy="1784753"/>
          </a:xfrm>
          <a:prstGeom prst="ellipse">
            <a:avLst/>
          </a:prstGeom>
          <a:solidFill>
            <a:srgbClr val="D471F6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Intuitive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A400FA-C1BB-0540-8B30-6C1638216FA5}"/>
              </a:ext>
            </a:extLst>
          </p:cNvPr>
          <p:cNvSpPr/>
          <p:nvPr/>
        </p:nvSpPr>
        <p:spPr>
          <a:xfrm>
            <a:off x="182337" y="2642120"/>
            <a:ext cx="1973834" cy="1784753"/>
          </a:xfrm>
          <a:prstGeom prst="ellipse">
            <a:avLst/>
          </a:prstGeom>
          <a:solidFill>
            <a:schemeClr val="accent1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Consistent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5F5C3D-D7AD-AC67-F71B-4A2F1F629EB1}"/>
              </a:ext>
            </a:extLst>
          </p:cNvPr>
          <p:cNvSpPr/>
          <p:nvPr/>
        </p:nvSpPr>
        <p:spPr>
          <a:xfrm>
            <a:off x="258417" y="546652"/>
            <a:ext cx="576470" cy="6758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3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1BF93D-C328-754C-BAE4-5D9642639E7B}"/>
              </a:ext>
            </a:extLst>
          </p:cNvPr>
          <p:cNvSpPr txBox="1"/>
          <p:nvPr/>
        </p:nvSpPr>
        <p:spPr>
          <a:xfrm>
            <a:off x="770142" y="1669175"/>
            <a:ext cx="491985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I’ve noticed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I’m concerned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I’ve heard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I’m worried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I would like to see the     following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I would appreciate more information 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otham Book" pitchFamily="2" charset="0"/>
                <a:cs typeface="Gotham Book" pitchFamily="2" charset="0"/>
              </a:rPr>
              <a:t>Can you help me understand</a:t>
            </a:r>
            <a:br>
              <a:rPr lang="en-US" b="1" dirty="0">
                <a:latin typeface="Gotham Book" pitchFamily="2" charset="0"/>
                <a:cs typeface="Gotham Book" pitchFamily="2" charset="0"/>
              </a:rPr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8C06CA-FA37-D04C-AB60-5ADAB9B0B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5317" y="2100857"/>
            <a:ext cx="5758249" cy="381484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F642305-C6A6-274D-A1E7-5244D3D726E6}"/>
              </a:ext>
            </a:extLst>
          </p:cNvPr>
          <p:cNvSpPr/>
          <p:nvPr/>
        </p:nvSpPr>
        <p:spPr>
          <a:xfrm>
            <a:off x="8180173" y="2570205"/>
            <a:ext cx="988541" cy="247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9951C7-858E-E348-B1D8-BCDF80046704}"/>
              </a:ext>
            </a:extLst>
          </p:cNvPr>
          <p:cNvSpPr txBox="1"/>
          <p:nvPr/>
        </p:nvSpPr>
        <p:spPr>
          <a:xfrm>
            <a:off x="8372916" y="2562968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HELIAE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DF5511-E2E2-E749-8F0A-92B15B1DC0AB}"/>
              </a:ext>
            </a:extLst>
          </p:cNvPr>
          <p:cNvSpPr txBox="1"/>
          <p:nvPr/>
        </p:nvSpPr>
        <p:spPr>
          <a:xfrm>
            <a:off x="2578691" y="285837"/>
            <a:ext cx="74754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Gotham Book" pitchFamily="2" charset="0"/>
                <a:cs typeface="Gotham Book" pitchFamily="2" charset="0"/>
              </a:rPr>
              <a:t>Develop Your Coaching Language </a:t>
            </a:r>
          </a:p>
          <a:p>
            <a:r>
              <a:rPr lang="en-US" sz="3200" b="1" dirty="0">
                <a:solidFill>
                  <a:schemeClr val="accent3"/>
                </a:solidFill>
                <a:latin typeface="Gotham Book" pitchFamily="2" charset="0"/>
                <a:cs typeface="Gotham Book" pitchFamily="2" charset="0"/>
              </a:rPr>
              <a:t>to Perfect Your Coaching Skills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FBF7F2B-CF0F-3646-A1DA-85328C33815E}"/>
              </a:ext>
            </a:extLst>
          </p:cNvPr>
          <p:cNvSpPr/>
          <p:nvPr/>
        </p:nvSpPr>
        <p:spPr>
          <a:xfrm>
            <a:off x="11096366" y="-171363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6E9415-12B9-CC4F-88E0-DD75988206A8}"/>
              </a:ext>
            </a:extLst>
          </p:cNvPr>
          <p:cNvSpPr/>
          <p:nvPr/>
        </p:nvSpPr>
        <p:spPr>
          <a:xfrm>
            <a:off x="11734800" y="4588475"/>
            <a:ext cx="914400" cy="914400"/>
          </a:xfrm>
          <a:prstGeom prst="ellipse">
            <a:avLst/>
          </a:prstGeom>
          <a:solidFill>
            <a:srgbClr val="C90083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39437E7-C18F-5C4A-9C8F-CB8D02042F7D}"/>
              </a:ext>
            </a:extLst>
          </p:cNvPr>
          <p:cNvSpPr/>
          <p:nvPr/>
        </p:nvSpPr>
        <p:spPr>
          <a:xfrm>
            <a:off x="2121491" y="6432245"/>
            <a:ext cx="914400" cy="9144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4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purple text&#10;&#10;Description automatically generated">
            <a:extLst>
              <a:ext uri="{FF2B5EF4-FFF2-40B4-BE49-F238E27FC236}">
                <a16:creationId xmlns:a16="http://schemas.microsoft.com/office/drawing/2014/main" id="{2F13DD37-33A6-55B6-5050-E32301ED6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605" y="224189"/>
            <a:ext cx="9168714" cy="674502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006DF16-1177-A058-9D29-BD06C7181B20}"/>
              </a:ext>
            </a:extLst>
          </p:cNvPr>
          <p:cNvSpPr/>
          <p:nvPr/>
        </p:nvSpPr>
        <p:spPr>
          <a:xfrm>
            <a:off x="1408670" y="494270"/>
            <a:ext cx="370703" cy="432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B8B4DD-4EA8-F283-5CDC-902E05967872}"/>
              </a:ext>
            </a:extLst>
          </p:cNvPr>
          <p:cNvSpPr/>
          <p:nvPr/>
        </p:nvSpPr>
        <p:spPr>
          <a:xfrm>
            <a:off x="10993395" y="1786645"/>
            <a:ext cx="914400" cy="914400"/>
          </a:xfrm>
          <a:prstGeom prst="ellipse">
            <a:avLst/>
          </a:prstGeom>
          <a:solidFill>
            <a:srgbClr val="D471F6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9A65FD-9A48-0CDA-C257-B985FEFD00C4}"/>
              </a:ext>
            </a:extLst>
          </p:cNvPr>
          <p:cNvSpPr/>
          <p:nvPr/>
        </p:nvSpPr>
        <p:spPr>
          <a:xfrm>
            <a:off x="10117676" y="6390861"/>
            <a:ext cx="499286" cy="467139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382083-A933-40F8-FC09-E1D8119725A3}"/>
              </a:ext>
            </a:extLst>
          </p:cNvPr>
          <p:cNvSpPr/>
          <p:nvPr/>
        </p:nvSpPr>
        <p:spPr>
          <a:xfrm>
            <a:off x="7196914" y="-617709"/>
            <a:ext cx="914400" cy="914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6B8346-BDB9-0E29-9353-EBF46F5FE2F8}"/>
              </a:ext>
            </a:extLst>
          </p:cNvPr>
          <p:cNvSpPr/>
          <p:nvPr/>
        </p:nvSpPr>
        <p:spPr>
          <a:xfrm>
            <a:off x="-486033" y="4211167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85205-3B13-1732-F6FB-D2EA0C32D77A}"/>
              </a:ext>
            </a:extLst>
          </p:cNvPr>
          <p:cNvSpPr txBox="1"/>
          <p:nvPr/>
        </p:nvSpPr>
        <p:spPr>
          <a:xfrm rot="20531919">
            <a:off x="655732" y="341181"/>
            <a:ext cx="12410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RollerscriptW01-Smooth" panose="03050600040307000000" pitchFamily="66" charset="0"/>
              </a:rPr>
              <a:t>Review!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5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4D45B2-E4EE-1043-AA44-41974B04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252" y="1156473"/>
            <a:ext cx="6527167" cy="1314996"/>
          </a:xfrm>
        </p:spPr>
        <p:txBody>
          <a:bodyPr anchor="b">
            <a:noAutofit/>
          </a:bodyPr>
          <a:lstStyle/>
          <a:p>
            <a:r>
              <a:rPr lang="en-US" sz="3200" b="1" dirty="0">
                <a:latin typeface="Gotham Book" pitchFamily="2" charset="0"/>
                <a:cs typeface="Gotham Book" pitchFamily="2" charset="0"/>
              </a:rPr>
              <a:t>Develop Your Questioning Skills to Perfect Your Coaching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D3EEC-AF56-B045-A973-9F130E63D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097" y="2143824"/>
            <a:ext cx="5963444" cy="4714173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What can you tell me about this?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How did this come about?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How can I help mitigate that next time?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Where did you find that information?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Why did you feel that was the best choice?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Who else is concerned about this?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What can I do to support you further?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When did this problem start?</a:t>
            </a:r>
          </a:p>
          <a:p>
            <a:r>
              <a:rPr lang="en-US" sz="2400" dirty="0">
                <a:latin typeface="Gotham Book" pitchFamily="2" charset="0"/>
                <a:cs typeface="Gotham Book" pitchFamily="2" charset="0"/>
              </a:rPr>
              <a:t>How can I help ensure this doesn’t happen again?</a:t>
            </a:r>
          </a:p>
          <a:p>
            <a:endParaRPr lang="en-US" sz="18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1305E2-34A5-2C4D-AD44-0BCBF0ABBB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748" b="-2"/>
          <a:stretch/>
        </p:blipFill>
        <p:spPr>
          <a:xfrm>
            <a:off x="7020480" y="871280"/>
            <a:ext cx="4415738" cy="4415738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</p:spPr>
      </p:pic>
      <p:grpSp>
        <p:nvGrpSpPr>
          <p:cNvPr id="23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78F0C84-45D9-5141-BBB2-5C91A89A51E0}"/>
              </a:ext>
            </a:extLst>
          </p:cNvPr>
          <p:cNvSpPr txBox="1"/>
          <p:nvPr/>
        </p:nvSpPr>
        <p:spPr>
          <a:xfrm rot="20457814">
            <a:off x="7722204" y="2402155"/>
            <a:ext cx="78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WHO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DA017-23AE-4141-8F30-E81A7FD99224}"/>
              </a:ext>
            </a:extLst>
          </p:cNvPr>
          <p:cNvSpPr txBox="1"/>
          <p:nvPr/>
        </p:nvSpPr>
        <p:spPr>
          <a:xfrm rot="910600">
            <a:off x="8953077" y="2152532"/>
            <a:ext cx="79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BA5D7D-0F5A-E34A-B4AC-604AF10A39B5}"/>
              </a:ext>
            </a:extLst>
          </p:cNvPr>
          <p:cNvSpPr txBox="1"/>
          <p:nvPr/>
        </p:nvSpPr>
        <p:spPr>
          <a:xfrm rot="1113861">
            <a:off x="10500382" y="244655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5EC03D-AD8E-E54B-A123-943C5FAD3CD4}"/>
              </a:ext>
            </a:extLst>
          </p:cNvPr>
          <p:cNvSpPr txBox="1"/>
          <p:nvPr/>
        </p:nvSpPr>
        <p:spPr>
          <a:xfrm rot="20879444">
            <a:off x="8605088" y="3204675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2019CF-12A5-374F-9713-B13710E61F8E}"/>
              </a:ext>
            </a:extLst>
          </p:cNvPr>
          <p:cNvSpPr txBox="1"/>
          <p:nvPr/>
        </p:nvSpPr>
        <p:spPr>
          <a:xfrm rot="20640460">
            <a:off x="10238231" y="1628414"/>
            <a:ext cx="622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9B1776-2BB8-2A4C-9862-33127B1DFA5D}"/>
              </a:ext>
            </a:extLst>
          </p:cNvPr>
          <p:cNvSpPr txBox="1"/>
          <p:nvPr/>
        </p:nvSpPr>
        <p:spPr>
          <a:xfrm rot="910597">
            <a:off x="9810142" y="3047861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</a:t>
            </a:r>
          </a:p>
        </p:txBody>
      </p:sp>
    </p:spTree>
    <p:extLst>
      <p:ext uri="{BB962C8B-B14F-4D97-AF65-F5344CB8AC3E}">
        <p14:creationId xmlns:p14="http://schemas.microsoft.com/office/powerpoint/2010/main" val="2194268101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AnalogousFromDarkSeedRightStep">
      <a:dk1>
        <a:srgbClr val="000000"/>
      </a:dk1>
      <a:lt1>
        <a:srgbClr val="FFFFFF"/>
      </a:lt1>
      <a:dk2>
        <a:srgbClr val="243041"/>
      </a:dk2>
      <a:lt2>
        <a:srgbClr val="E8E2E6"/>
      </a:lt2>
      <a:accent1>
        <a:srgbClr val="25B65D"/>
      </a:accent1>
      <a:accent2>
        <a:srgbClr val="18B496"/>
      </a:accent2>
      <a:accent3>
        <a:srgbClr val="2AACD2"/>
      </a:accent3>
      <a:accent4>
        <a:srgbClr val="1C5DD1"/>
      </a:accent4>
      <a:accent5>
        <a:srgbClr val="4A41E5"/>
      </a:accent5>
      <a:accent6>
        <a:srgbClr val="7C2CD4"/>
      </a:accent6>
      <a:hlink>
        <a:srgbClr val="8D832F"/>
      </a:hlink>
      <a:folHlink>
        <a:srgbClr val="7F7F7F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651</Words>
  <Application>Microsoft Macintosh PowerPoint</Application>
  <PresentationFormat>Widescreen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Gotham Book</vt:lpstr>
      <vt:lpstr>RollerscriptW01-Smooth</vt:lpstr>
      <vt:lpstr>Source Sans Pro</vt:lpstr>
      <vt:lpstr>FunkyShapesDarkVTI</vt:lpstr>
      <vt:lpstr>Coaching SKILLS FOR LEADERS</vt:lpstr>
      <vt:lpstr>PowerPoint Presentation</vt:lpstr>
      <vt:lpstr> </vt:lpstr>
      <vt:lpstr>Before you engage in coaching</vt:lpstr>
      <vt:lpstr>PowerPoint Presentation</vt:lpstr>
      <vt:lpstr>PowerPoint Presentation</vt:lpstr>
      <vt:lpstr>PowerPoint Presentation</vt:lpstr>
      <vt:lpstr>PowerPoint Presentation</vt:lpstr>
      <vt:lpstr>Develop Your Questioning Skills to Perfect Your Coaching </vt:lpstr>
      <vt:lpstr>PowerPoint Presentation</vt:lpstr>
      <vt:lpstr>PowerPoint Presentation</vt:lpstr>
      <vt:lpstr>Great Leaders Are Always Accountable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accountability through coaching</dc:title>
  <dc:creator>John Harper</dc:creator>
  <cp:lastModifiedBy>John Harper</cp:lastModifiedBy>
  <cp:revision>35</cp:revision>
  <dcterms:created xsi:type="dcterms:W3CDTF">2020-07-30T21:09:55Z</dcterms:created>
  <dcterms:modified xsi:type="dcterms:W3CDTF">2023-09-07T16:02:34Z</dcterms:modified>
</cp:coreProperties>
</file>